
<file path=[Content_Types].xml><?xml version="1.0" encoding="utf-8"?>
<Types xmlns="http://schemas.openxmlformats.org/package/2006/content-types">
  <Default Extension="fntdata" ContentType="application/x-fontdata"/>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69" r:id="rId2"/>
    <p:sldId id="261" r:id="rId3"/>
    <p:sldId id="263" r:id="rId4"/>
    <p:sldId id="272" r:id="rId5"/>
    <p:sldId id="265" r:id="rId6"/>
    <p:sldId id="273" r:id="rId7"/>
    <p:sldId id="267" r:id="rId8"/>
    <p:sldId id="270" r:id="rId9"/>
    <p:sldId id="271" r:id="rId10"/>
  </p:sldIdLst>
  <p:sldSz cx="12192000" cy="6858000"/>
  <p:notesSz cx="6858000" cy="9144000"/>
  <p:embeddedFontLst>
    <p:embeddedFont>
      <p:font typeface="Calibri" panose="020F0502020204030204" pitchFamily="34" charset="0"/>
      <p:regular r:id="rId11"/>
      <p:bold r:id="rId12"/>
      <p:italic r:id="rId13"/>
      <p:boldItalic r:id="rId14"/>
    </p:embeddedFont>
    <p:embeddedFont>
      <p:font typeface="Calibri Light" panose="020F0302020204030204" pitchFamily="34" charset="0"/>
      <p:regular r:id="rId15"/>
      <p:italic r:id="rId16"/>
    </p:embeddedFont>
    <p:embeddedFont>
      <p:font typeface="Montserrat" panose="00000500000000000000" pitchFamily="2" charset="0"/>
      <p:regular r:id="rId17"/>
      <p:bold r:id="rId18"/>
      <p:italic r:id="rId19"/>
      <p:boldItalic r:id="rId20"/>
    </p:embeddedFont>
    <p:embeddedFont>
      <p:font typeface="Montserrat ExtraBold" panose="00000900000000000000" pitchFamily="2" charset="0"/>
      <p:bold r:id="rId21"/>
      <p:boldItalic r:id="rId22"/>
    </p:embeddedFont>
    <p:embeddedFont>
      <p:font typeface="Montserrat Light" panose="00000400000000000000" pitchFamily="2" charset="0"/>
      <p:regular r:id="rId23"/>
      <p:italic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8F9D"/>
    <a:srgbClr val="F1A317"/>
    <a:srgbClr val="05484F"/>
    <a:srgbClr val="121478"/>
    <a:srgbClr val="47E3F2"/>
    <a:srgbClr val="5A5DE6"/>
    <a:srgbClr val="A343EB"/>
    <a:srgbClr val="D866F7"/>
    <a:srgbClr val="F563BC"/>
    <a:srgbClr val="DA8B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9067F4-9023-4C47-BCB4-B902ADF22AF9}" v="150" dt="2023-03-05T04:54:20.3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2" d="100"/>
          <a:sy n="112" d="100"/>
        </p:scale>
        <p:origin x="282" y="78"/>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simuddin Zakirhussain Mallick" userId="e0bc55eb-8f0a-4381-a07c-85aadab46cb6" providerId="ADAL" clId="{349067F4-9023-4C47-BCB4-B902ADF22AF9}"/>
    <pc:docChg chg="undo custSel addSld delSld modSld">
      <pc:chgData name="Wasimuddin Zakirhussain Mallick" userId="e0bc55eb-8f0a-4381-a07c-85aadab46cb6" providerId="ADAL" clId="{349067F4-9023-4C47-BCB4-B902ADF22AF9}" dt="2023-03-05T04:54:20.331" v="547"/>
      <pc:docMkLst>
        <pc:docMk/>
      </pc:docMkLst>
      <pc:sldChg chg="addSp delSp modSp mod">
        <pc:chgData name="Wasimuddin Zakirhussain Mallick" userId="e0bc55eb-8f0a-4381-a07c-85aadab46cb6" providerId="ADAL" clId="{349067F4-9023-4C47-BCB4-B902ADF22AF9}" dt="2023-03-05T04:27:00.183" v="330" actId="478"/>
        <pc:sldMkLst>
          <pc:docMk/>
          <pc:sldMk cId="609716928" sldId="263"/>
        </pc:sldMkLst>
        <pc:spChg chg="mod">
          <ac:chgData name="Wasimuddin Zakirhussain Mallick" userId="e0bc55eb-8f0a-4381-a07c-85aadab46cb6" providerId="ADAL" clId="{349067F4-9023-4C47-BCB4-B902ADF22AF9}" dt="2023-03-05T04:22:13.056" v="278" actId="207"/>
          <ac:spMkLst>
            <pc:docMk/>
            <pc:sldMk cId="609716928" sldId="263"/>
            <ac:spMk id="6" creationId="{817DEEDA-EF94-30AB-E909-A49723F9BD66}"/>
          </ac:spMkLst>
        </pc:spChg>
        <pc:spChg chg="add del mod">
          <ac:chgData name="Wasimuddin Zakirhussain Mallick" userId="e0bc55eb-8f0a-4381-a07c-85aadab46cb6" providerId="ADAL" clId="{349067F4-9023-4C47-BCB4-B902ADF22AF9}" dt="2023-03-05T04:26:59.042" v="327" actId="478"/>
          <ac:spMkLst>
            <pc:docMk/>
            <pc:sldMk cId="609716928" sldId="263"/>
            <ac:spMk id="16" creationId="{8B490AB5-D188-04F6-4D2A-6B641C50BD51}"/>
          </ac:spMkLst>
        </pc:spChg>
        <pc:spChg chg="add del mod">
          <ac:chgData name="Wasimuddin Zakirhussain Mallick" userId="e0bc55eb-8f0a-4381-a07c-85aadab46cb6" providerId="ADAL" clId="{349067F4-9023-4C47-BCB4-B902ADF22AF9}" dt="2023-03-05T04:26:59.714" v="329" actId="478"/>
          <ac:spMkLst>
            <pc:docMk/>
            <pc:sldMk cId="609716928" sldId="263"/>
            <ac:spMk id="18" creationId="{A4818835-FBAF-9BF1-9559-607008289407}"/>
          </ac:spMkLst>
        </pc:spChg>
        <pc:spChg chg="add del mod">
          <ac:chgData name="Wasimuddin Zakirhussain Mallick" userId="e0bc55eb-8f0a-4381-a07c-85aadab46cb6" providerId="ADAL" clId="{349067F4-9023-4C47-BCB4-B902ADF22AF9}" dt="2023-03-05T04:26:58.783" v="326" actId="1076"/>
          <ac:spMkLst>
            <pc:docMk/>
            <pc:sldMk cId="609716928" sldId="263"/>
            <ac:spMk id="19" creationId="{A7223CAB-765F-8624-4750-4893CEB80607}"/>
          </ac:spMkLst>
        </pc:spChg>
        <pc:spChg chg="add del mod">
          <ac:chgData name="Wasimuddin Zakirhussain Mallick" userId="e0bc55eb-8f0a-4381-a07c-85aadab46cb6" providerId="ADAL" clId="{349067F4-9023-4C47-BCB4-B902ADF22AF9}" dt="2023-03-05T04:26:59.370" v="328" actId="478"/>
          <ac:spMkLst>
            <pc:docMk/>
            <pc:sldMk cId="609716928" sldId="263"/>
            <ac:spMk id="21" creationId="{2BEF021C-8F1C-032C-97DF-F138286C4E10}"/>
          </ac:spMkLst>
        </pc:spChg>
        <pc:spChg chg="add del mod">
          <ac:chgData name="Wasimuddin Zakirhussain Mallick" userId="e0bc55eb-8f0a-4381-a07c-85aadab46cb6" providerId="ADAL" clId="{349067F4-9023-4C47-BCB4-B902ADF22AF9}" dt="2023-03-05T04:27:00.183" v="330" actId="478"/>
          <ac:spMkLst>
            <pc:docMk/>
            <pc:sldMk cId="609716928" sldId="263"/>
            <ac:spMk id="26" creationId="{039ECC10-4E96-C873-C0FE-52473A15E66F}"/>
          </ac:spMkLst>
        </pc:spChg>
      </pc:sldChg>
      <pc:sldChg chg="addSp delSp modSp add del mod">
        <pc:chgData name="Wasimuddin Zakirhussain Mallick" userId="e0bc55eb-8f0a-4381-a07c-85aadab46cb6" providerId="ADAL" clId="{349067F4-9023-4C47-BCB4-B902ADF22AF9}" dt="2023-03-05T04:15:46.381" v="248" actId="2696"/>
        <pc:sldMkLst>
          <pc:docMk/>
          <pc:sldMk cId="1824457913" sldId="264"/>
        </pc:sldMkLst>
        <pc:spChg chg="add del mod">
          <ac:chgData name="Wasimuddin Zakirhussain Mallick" userId="e0bc55eb-8f0a-4381-a07c-85aadab46cb6" providerId="ADAL" clId="{349067F4-9023-4C47-BCB4-B902ADF22AF9}" dt="2023-03-05T04:10:19.318" v="186" actId="478"/>
          <ac:spMkLst>
            <pc:docMk/>
            <pc:sldMk cId="1824457913" sldId="264"/>
            <ac:spMk id="2" creationId="{E1E91D31-0402-D6EC-354C-B124194510C1}"/>
          </ac:spMkLst>
        </pc:spChg>
        <pc:spChg chg="del mod">
          <ac:chgData name="Wasimuddin Zakirhussain Mallick" userId="e0bc55eb-8f0a-4381-a07c-85aadab46cb6" providerId="ADAL" clId="{349067F4-9023-4C47-BCB4-B902ADF22AF9}" dt="2023-03-05T04:09:38.864" v="177" actId="478"/>
          <ac:spMkLst>
            <pc:docMk/>
            <pc:sldMk cId="1824457913" sldId="264"/>
            <ac:spMk id="10" creationId="{9F38F4F7-1F7E-3B53-CC66-A8EB0666DEB9}"/>
          </ac:spMkLst>
        </pc:spChg>
        <pc:spChg chg="del mod">
          <ac:chgData name="Wasimuddin Zakirhussain Mallick" userId="e0bc55eb-8f0a-4381-a07c-85aadab46cb6" providerId="ADAL" clId="{349067F4-9023-4C47-BCB4-B902ADF22AF9}" dt="2023-03-05T04:09:38.864" v="177" actId="478"/>
          <ac:spMkLst>
            <pc:docMk/>
            <pc:sldMk cId="1824457913" sldId="264"/>
            <ac:spMk id="11" creationId="{A80AD916-857F-04AE-7F90-E0F1572C696E}"/>
          </ac:spMkLst>
        </pc:spChg>
        <pc:spChg chg="del mod">
          <ac:chgData name="Wasimuddin Zakirhussain Mallick" userId="e0bc55eb-8f0a-4381-a07c-85aadab46cb6" providerId="ADAL" clId="{349067F4-9023-4C47-BCB4-B902ADF22AF9}" dt="2023-03-05T04:09:38.864" v="177" actId="478"/>
          <ac:spMkLst>
            <pc:docMk/>
            <pc:sldMk cId="1824457913" sldId="264"/>
            <ac:spMk id="12" creationId="{FACBA44B-F852-E100-088A-3B5C04515365}"/>
          </ac:spMkLst>
        </pc:spChg>
        <pc:spChg chg="del">
          <ac:chgData name="Wasimuddin Zakirhussain Mallick" userId="e0bc55eb-8f0a-4381-a07c-85aadab46cb6" providerId="ADAL" clId="{349067F4-9023-4C47-BCB4-B902ADF22AF9}" dt="2023-03-05T04:09:38.864" v="177" actId="478"/>
          <ac:spMkLst>
            <pc:docMk/>
            <pc:sldMk cId="1824457913" sldId="264"/>
            <ac:spMk id="13" creationId="{F26C95FA-E1FE-E095-C622-DC3090229B3D}"/>
          </ac:spMkLst>
        </pc:spChg>
        <pc:spChg chg="del">
          <ac:chgData name="Wasimuddin Zakirhussain Mallick" userId="e0bc55eb-8f0a-4381-a07c-85aadab46cb6" providerId="ADAL" clId="{349067F4-9023-4C47-BCB4-B902ADF22AF9}" dt="2023-03-05T04:09:38.864" v="177" actId="478"/>
          <ac:spMkLst>
            <pc:docMk/>
            <pc:sldMk cId="1824457913" sldId="264"/>
            <ac:spMk id="14" creationId="{38558965-2C08-DA78-B1D6-6AD2974B54FD}"/>
          </ac:spMkLst>
        </pc:spChg>
        <pc:spChg chg="del">
          <ac:chgData name="Wasimuddin Zakirhussain Mallick" userId="e0bc55eb-8f0a-4381-a07c-85aadab46cb6" providerId="ADAL" clId="{349067F4-9023-4C47-BCB4-B902ADF22AF9}" dt="2023-03-05T04:09:38.864" v="177" actId="478"/>
          <ac:spMkLst>
            <pc:docMk/>
            <pc:sldMk cId="1824457913" sldId="264"/>
            <ac:spMk id="15" creationId="{C1BE4235-133F-EA76-6FE7-9609E8DC66AE}"/>
          </ac:spMkLst>
        </pc:spChg>
        <pc:spChg chg="mod">
          <ac:chgData name="Wasimuddin Zakirhussain Mallick" userId="e0bc55eb-8f0a-4381-a07c-85aadab46cb6" providerId="ADAL" clId="{349067F4-9023-4C47-BCB4-B902ADF22AF9}" dt="2023-03-05T04:10:43.340" v="193" actId="1076"/>
          <ac:spMkLst>
            <pc:docMk/>
            <pc:sldMk cId="1824457913" sldId="264"/>
            <ac:spMk id="16" creationId="{8B490AB5-D188-04F6-4D2A-6B641C50BD51}"/>
          </ac:spMkLst>
        </pc:spChg>
        <pc:spChg chg="del">
          <ac:chgData name="Wasimuddin Zakirhussain Mallick" userId="e0bc55eb-8f0a-4381-a07c-85aadab46cb6" providerId="ADAL" clId="{349067F4-9023-4C47-BCB4-B902ADF22AF9}" dt="2023-03-05T04:09:38.864" v="177" actId="478"/>
          <ac:spMkLst>
            <pc:docMk/>
            <pc:sldMk cId="1824457913" sldId="264"/>
            <ac:spMk id="17" creationId="{944AB56D-713A-4D94-8F54-2FE9436C4E1D}"/>
          </ac:spMkLst>
        </pc:spChg>
        <pc:spChg chg="del">
          <ac:chgData name="Wasimuddin Zakirhussain Mallick" userId="e0bc55eb-8f0a-4381-a07c-85aadab46cb6" providerId="ADAL" clId="{349067F4-9023-4C47-BCB4-B902ADF22AF9}" dt="2023-03-05T04:09:52.597" v="182" actId="478"/>
          <ac:spMkLst>
            <pc:docMk/>
            <pc:sldMk cId="1824457913" sldId="264"/>
            <ac:spMk id="18" creationId="{A4818835-FBAF-9BF1-9559-607008289407}"/>
          </ac:spMkLst>
        </pc:spChg>
        <pc:spChg chg="add del">
          <ac:chgData name="Wasimuddin Zakirhussain Mallick" userId="e0bc55eb-8f0a-4381-a07c-85aadab46cb6" providerId="ADAL" clId="{349067F4-9023-4C47-BCB4-B902ADF22AF9}" dt="2023-03-05T04:09:31.486" v="176" actId="21"/>
          <ac:spMkLst>
            <pc:docMk/>
            <pc:sldMk cId="1824457913" sldId="264"/>
            <ac:spMk id="19" creationId="{A7223CAB-765F-8624-4750-4893CEB80607}"/>
          </ac:spMkLst>
        </pc:spChg>
        <pc:spChg chg="del">
          <ac:chgData name="Wasimuddin Zakirhussain Mallick" userId="e0bc55eb-8f0a-4381-a07c-85aadab46cb6" providerId="ADAL" clId="{349067F4-9023-4C47-BCB4-B902ADF22AF9}" dt="2023-03-05T04:09:46.011" v="179" actId="478"/>
          <ac:spMkLst>
            <pc:docMk/>
            <pc:sldMk cId="1824457913" sldId="264"/>
            <ac:spMk id="20" creationId="{9B30F474-29ED-26B5-7264-357D290B4164}"/>
          </ac:spMkLst>
        </pc:spChg>
        <pc:spChg chg="del mod">
          <ac:chgData name="Wasimuddin Zakirhussain Mallick" userId="e0bc55eb-8f0a-4381-a07c-85aadab46cb6" providerId="ADAL" clId="{349067F4-9023-4C47-BCB4-B902ADF22AF9}" dt="2023-03-05T04:09:48.188" v="180" actId="478"/>
          <ac:spMkLst>
            <pc:docMk/>
            <pc:sldMk cId="1824457913" sldId="264"/>
            <ac:spMk id="21" creationId="{2BEF021C-8F1C-032C-97DF-F138286C4E10}"/>
          </ac:spMkLst>
        </pc:spChg>
        <pc:spChg chg="del">
          <ac:chgData name="Wasimuddin Zakirhussain Mallick" userId="e0bc55eb-8f0a-4381-a07c-85aadab46cb6" providerId="ADAL" clId="{349067F4-9023-4C47-BCB4-B902ADF22AF9}" dt="2023-03-05T04:09:42.961" v="178" actId="478"/>
          <ac:spMkLst>
            <pc:docMk/>
            <pc:sldMk cId="1824457913" sldId="264"/>
            <ac:spMk id="22" creationId="{F866A3D0-A930-F426-E746-4C10652C222C}"/>
          </ac:spMkLst>
        </pc:spChg>
        <pc:spChg chg="del mod">
          <ac:chgData name="Wasimuddin Zakirhussain Mallick" userId="e0bc55eb-8f0a-4381-a07c-85aadab46cb6" providerId="ADAL" clId="{349067F4-9023-4C47-BCB4-B902ADF22AF9}" dt="2023-03-05T04:10:40.211" v="192"/>
          <ac:spMkLst>
            <pc:docMk/>
            <pc:sldMk cId="1824457913" sldId="264"/>
            <ac:spMk id="24" creationId="{B9451A4A-77D5-C76D-D105-91BD8C688DF5}"/>
          </ac:spMkLst>
        </pc:spChg>
        <pc:spChg chg="del">
          <ac:chgData name="Wasimuddin Zakirhussain Mallick" userId="e0bc55eb-8f0a-4381-a07c-85aadab46cb6" providerId="ADAL" clId="{349067F4-9023-4C47-BCB4-B902ADF22AF9}" dt="2023-03-05T04:09:50.691" v="181" actId="478"/>
          <ac:spMkLst>
            <pc:docMk/>
            <pc:sldMk cId="1824457913" sldId="264"/>
            <ac:spMk id="26" creationId="{039ECC10-4E96-C873-C0FE-52473A15E66F}"/>
          </ac:spMkLst>
        </pc:spChg>
      </pc:sldChg>
      <pc:sldChg chg="addSp delSp modSp mod modTransition modAnim">
        <pc:chgData name="Wasimuddin Zakirhussain Mallick" userId="e0bc55eb-8f0a-4381-a07c-85aadab46cb6" providerId="ADAL" clId="{349067F4-9023-4C47-BCB4-B902ADF22AF9}" dt="2023-03-05T04:53:02.337" v="533"/>
        <pc:sldMkLst>
          <pc:docMk/>
          <pc:sldMk cId="3070860308" sldId="265"/>
        </pc:sldMkLst>
        <pc:spChg chg="add del">
          <ac:chgData name="Wasimuddin Zakirhussain Mallick" userId="e0bc55eb-8f0a-4381-a07c-85aadab46cb6" providerId="ADAL" clId="{349067F4-9023-4C47-BCB4-B902ADF22AF9}" dt="2023-03-05T04:27:04.158" v="331" actId="21"/>
          <ac:spMkLst>
            <pc:docMk/>
            <pc:sldMk cId="3070860308" sldId="265"/>
            <ac:spMk id="16" creationId="{8B490AB5-D188-04F6-4D2A-6B641C50BD51}"/>
          </ac:spMkLst>
        </pc:spChg>
        <pc:spChg chg="add del">
          <ac:chgData name="Wasimuddin Zakirhussain Mallick" userId="e0bc55eb-8f0a-4381-a07c-85aadab46cb6" providerId="ADAL" clId="{349067F4-9023-4C47-BCB4-B902ADF22AF9}" dt="2023-03-05T04:27:04.752" v="332" actId="21"/>
          <ac:spMkLst>
            <pc:docMk/>
            <pc:sldMk cId="3070860308" sldId="265"/>
            <ac:spMk id="19" creationId="{A7223CAB-765F-8624-4750-4893CEB80607}"/>
          </ac:spMkLst>
        </pc:spChg>
        <pc:spChg chg="mod">
          <ac:chgData name="Wasimuddin Zakirhussain Mallick" userId="e0bc55eb-8f0a-4381-a07c-85aadab46cb6" providerId="ADAL" clId="{349067F4-9023-4C47-BCB4-B902ADF22AF9}" dt="2023-03-05T04:20:36.084" v="264"/>
          <ac:spMkLst>
            <pc:docMk/>
            <pc:sldMk cId="3070860308" sldId="265"/>
            <ac:spMk id="23" creationId="{E0369ABA-B66E-185B-D2C5-CC32A7A5D14F}"/>
          </ac:spMkLst>
        </pc:spChg>
        <pc:spChg chg="mod">
          <ac:chgData name="Wasimuddin Zakirhussain Mallick" userId="e0bc55eb-8f0a-4381-a07c-85aadab46cb6" providerId="ADAL" clId="{349067F4-9023-4C47-BCB4-B902ADF22AF9}" dt="2023-03-05T04:28:18.562" v="338" actId="3062"/>
          <ac:spMkLst>
            <pc:docMk/>
            <pc:sldMk cId="3070860308" sldId="265"/>
            <ac:spMk id="25" creationId="{3329C6AB-B4D0-4692-0F48-528B163B87C9}"/>
          </ac:spMkLst>
        </pc:spChg>
        <pc:spChg chg="mod">
          <ac:chgData name="Wasimuddin Zakirhussain Mallick" userId="e0bc55eb-8f0a-4381-a07c-85aadab46cb6" providerId="ADAL" clId="{349067F4-9023-4C47-BCB4-B902ADF22AF9}" dt="2023-03-05T04:27:58.121" v="336" actId="113"/>
          <ac:spMkLst>
            <pc:docMk/>
            <pc:sldMk cId="3070860308" sldId="265"/>
            <ac:spMk id="27" creationId="{0D9D5599-0B52-20A0-B23D-B7D8F66ABAB2}"/>
          </ac:spMkLst>
        </pc:spChg>
      </pc:sldChg>
      <pc:sldChg chg="addSp delSp modSp del mod setBg setClrOvrMap">
        <pc:chgData name="Wasimuddin Zakirhussain Mallick" userId="e0bc55eb-8f0a-4381-a07c-85aadab46cb6" providerId="ADAL" clId="{349067F4-9023-4C47-BCB4-B902ADF22AF9}" dt="2023-03-05T04:25:21.883" v="312" actId="2696"/>
        <pc:sldMkLst>
          <pc:docMk/>
          <pc:sldMk cId="2766521448" sldId="266"/>
        </pc:sldMkLst>
        <pc:spChg chg="del">
          <ac:chgData name="Wasimuddin Zakirhussain Mallick" userId="e0bc55eb-8f0a-4381-a07c-85aadab46cb6" providerId="ADAL" clId="{349067F4-9023-4C47-BCB4-B902ADF22AF9}" dt="2023-03-05T04:24:00.736" v="288" actId="478"/>
          <ac:spMkLst>
            <pc:docMk/>
            <pc:sldMk cId="2766521448" sldId="266"/>
            <ac:spMk id="2" creationId="{EC58B917-1E65-E6C5-6188-ABBFDC1A130C}"/>
          </ac:spMkLst>
        </pc:spChg>
        <pc:spChg chg="del mod">
          <ac:chgData name="Wasimuddin Zakirhussain Mallick" userId="e0bc55eb-8f0a-4381-a07c-85aadab46cb6" providerId="ADAL" clId="{349067F4-9023-4C47-BCB4-B902ADF22AF9}" dt="2023-03-05T04:23:54.789" v="285"/>
          <ac:spMkLst>
            <pc:docMk/>
            <pc:sldMk cId="2766521448" sldId="266"/>
            <ac:spMk id="6" creationId="{4FFB6B94-13F0-CAAB-1149-C9CC65E4AFA3}"/>
          </ac:spMkLst>
        </pc:spChg>
        <pc:spChg chg="del">
          <ac:chgData name="Wasimuddin Zakirhussain Mallick" userId="e0bc55eb-8f0a-4381-a07c-85aadab46cb6" providerId="ADAL" clId="{349067F4-9023-4C47-BCB4-B902ADF22AF9}" dt="2023-03-05T04:23:49.578" v="281" actId="478"/>
          <ac:spMkLst>
            <pc:docMk/>
            <pc:sldMk cId="2766521448" sldId="266"/>
            <ac:spMk id="14" creationId="{84E3511D-9745-E0E5-5989-A21951AD9D6B}"/>
          </ac:spMkLst>
        </pc:spChg>
        <pc:spChg chg="del">
          <ac:chgData name="Wasimuddin Zakirhussain Mallick" userId="e0bc55eb-8f0a-4381-a07c-85aadab46cb6" providerId="ADAL" clId="{349067F4-9023-4C47-BCB4-B902ADF22AF9}" dt="2023-03-05T04:24:02.717" v="289" actId="478"/>
          <ac:spMkLst>
            <pc:docMk/>
            <pc:sldMk cId="2766521448" sldId="266"/>
            <ac:spMk id="15" creationId="{DBDEB806-B13A-286B-0AFF-C28AC4C6D99C}"/>
          </ac:spMkLst>
        </pc:spChg>
        <pc:spChg chg="del">
          <ac:chgData name="Wasimuddin Zakirhussain Mallick" userId="e0bc55eb-8f0a-4381-a07c-85aadab46cb6" providerId="ADAL" clId="{349067F4-9023-4C47-BCB4-B902ADF22AF9}" dt="2023-03-05T04:24:19.299" v="297" actId="478"/>
          <ac:spMkLst>
            <pc:docMk/>
            <pc:sldMk cId="2766521448" sldId="266"/>
            <ac:spMk id="16" creationId="{8B490AB5-D188-04F6-4D2A-6B641C50BD51}"/>
          </ac:spMkLst>
        </pc:spChg>
        <pc:spChg chg="mod">
          <ac:chgData name="Wasimuddin Zakirhussain Mallick" userId="e0bc55eb-8f0a-4381-a07c-85aadab46cb6" providerId="ADAL" clId="{349067F4-9023-4C47-BCB4-B902ADF22AF9}" dt="2023-03-05T04:24:35.214" v="305" actId="26606"/>
          <ac:spMkLst>
            <pc:docMk/>
            <pc:sldMk cId="2766521448" sldId="266"/>
            <ac:spMk id="18" creationId="{B1EB31BE-26AC-9EEE-7A31-C61033DA8F27}"/>
          </ac:spMkLst>
        </pc:spChg>
        <pc:spChg chg="del mod">
          <ac:chgData name="Wasimuddin Zakirhussain Mallick" userId="e0bc55eb-8f0a-4381-a07c-85aadab46cb6" providerId="ADAL" clId="{349067F4-9023-4C47-BCB4-B902ADF22AF9}" dt="2023-03-05T04:24:17.368" v="296" actId="478"/>
          <ac:spMkLst>
            <pc:docMk/>
            <pc:sldMk cId="2766521448" sldId="266"/>
            <ac:spMk id="19" creationId="{A7223CAB-765F-8624-4750-4893CEB80607}"/>
          </ac:spMkLst>
        </pc:spChg>
        <pc:spChg chg="del mod">
          <ac:chgData name="Wasimuddin Zakirhussain Mallick" userId="e0bc55eb-8f0a-4381-a07c-85aadab46cb6" providerId="ADAL" clId="{349067F4-9023-4C47-BCB4-B902ADF22AF9}" dt="2023-03-05T04:24:10.462" v="295"/>
          <ac:spMkLst>
            <pc:docMk/>
            <pc:sldMk cId="2766521448" sldId="266"/>
            <ac:spMk id="23" creationId="{6B24291A-69AF-FAB6-1349-5AB1C35FEBDF}"/>
          </ac:spMkLst>
        </pc:spChg>
        <pc:spChg chg="mod">
          <ac:chgData name="Wasimuddin Zakirhussain Mallick" userId="e0bc55eb-8f0a-4381-a07c-85aadab46cb6" providerId="ADAL" clId="{349067F4-9023-4C47-BCB4-B902ADF22AF9}" dt="2023-03-05T04:24:35.214" v="305" actId="26606"/>
          <ac:spMkLst>
            <pc:docMk/>
            <pc:sldMk cId="2766521448" sldId="266"/>
            <ac:spMk id="24" creationId="{4608F084-3EBE-4862-9C46-54AB8443670A}"/>
          </ac:spMkLst>
        </pc:spChg>
        <pc:spChg chg="del mod">
          <ac:chgData name="Wasimuddin Zakirhussain Mallick" userId="e0bc55eb-8f0a-4381-a07c-85aadab46cb6" providerId="ADAL" clId="{349067F4-9023-4C47-BCB4-B902ADF22AF9}" dt="2023-03-05T04:24:10.462" v="293"/>
          <ac:spMkLst>
            <pc:docMk/>
            <pc:sldMk cId="2766521448" sldId="266"/>
            <ac:spMk id="25" creationId="{36FA8F30-7048-342D-FA5B-8A5C7CEC1547}"/>
          </ac:spMkLst>
        </pc:spChg>
        <pc:spChg chg="mod ord">
          <ac:chgData name="Wasimuddin Zakirhussain Mallick" userId="e0bc55eb-8f0a-4381-a07c-85aadab46cb6" providerId="ADAL" clId="{349067F4-9023-4C47-BCB4-B902ADF22AF9}" dt="2023-03-05T04:24:35.214" v="305" actId="26606"/>
          <ac:spMkLst>
            <pc:docMk/>
            <pc:sldMk cId="2766521448" sldId="266"/>
            <ac:spMk id="30" creationId="{D5842103-698C-058E-3DCC-C5779AB764A0}"/>
          </ac:spMkLst>
        </pc:spChg>
        <pc:spChg chg="add del">
          <ac:chgData name="Wasimuddin Zakirhussain Mallick" userId="e0bc55eb-8f0a-4381-a07c-85aadab46cb6" providerId="ADAL" clId="{349067F4-9023-4C47-BCB4-B902ADF22AF9}" dt="2023-03-05T04:24:28.634" v="299" actId="26606"/>
          <ac:spMkLst>
            <pc:docMk/>
            <pc:sldMk cId="2766521448" sldId="266"/>
            <ac:spMk id="35" creationId="{4E65CDE2-194C-4A17-9E3C-017E8A8970E2}"/>
          </ac:spMkLst>
        </pc:spChg>
        <pc:spChg chg="add del">
          <ac:chgData name="Wasimuddin Zakirhussain Mallick" userId="e0bc55eb-8f0a-4381-a07c-85aadab46cb6" providerId="ADAL" clId="{349067F4-9023-4C47-BCB4-B902ADF22AF9}" dt="2023-03-05T04:24:29.565" v="301" actId="26606"/>
          <ac:spMkLst>
            <pc:docMk/>
            <pc:sldMk cId="2766521448" sldId="266"/>
            <ac:spMk id="39" creationId="{953FB2E7-B6CB-429C-81EB-D9516D6D5C8D}"/>
          </ac:spMkLst>
        </pc:spChg>
        <pc:spChg chg="add del">
          <ac:chgData name="Wasimuddin Zakirhussain Mallick" userId="e0bc55eb-8f0a-4381-a07c-85aadab46cb6" providerId="ADAL" clId="{349067F4-9023-4C47-BCB4-B902ADF22AF9}" dt="2023-03-05T04:24:29.565" v="301" actId="26606"/>
          <ac:spMkLst>
            <pc:docMk/>
            <pc:sldMk cId="2766521448" sldId="266"/>
            <ac:spMk id="40" creationId="{76EFD3D9-44F0-4267-BCC1-1613E79D8274}"/>
          </ac:spMkLst>
        </pc:spChg>
        <pc:spChg chg="add del">
          <ac:chgData name="Wasimuddin Zakirhussain Mallick" userId="e0bc55eb-8f0a-4381-a07c-85aadab46cb6" providerId="ADAL" clId="{349067F4-9023-4C47-BCB4-B902ADF22AF9}" dt="2023-03-05T04:24:29.565" v="301" actId="26606"/>
          <ac:spMkLst>
            <pc:docMk/>
            <pc:sldMk cId="2766521448" sldId="266"/>
            <ac:spMk id="41" creationId="{2EC40DB1-B719-4A13-9A4D-0966B4B27866}"/>
          </ac:spMkLst>
        </pc:spChg>
        <pc:spChg chg="add del">
          <ac:chgData name="Wasimuddin Zakirhussain Mallick" userId="e0bc55eb-8f0a-4381-a07c-85aadab46cb6" providerId="ADAL" clId="{349067F4-9023-4C47-BCB4-B902ADF22AF9}" dt="2023-03-05T04:24:29.565" v="301" actId="26606"/>
          <ac:spMkLst>
            <pc:docMk/>
            <pc:sldMk cId="2766521448" sldId="266"/>
            <ac:spMk id="42" creationId="{A779A851-95D6-41AF-937A-B0E4B7F6FA8D}"/>
          </ac:spMkLst>
        </pc:spChg>
        <pc:spChg chg="add del">
          <ac:chgData name="Wasimuddin Zakirhussain Mallick" userId="e0bc55eb-8f0a-4381-a07c-85aadab46cb6" providerId="ADAL" clId="{349067F4-9023-4C47-BCB4-B902ADF22AF9}" dt="2023-03-05T04:24:29.565" v="301" actId="26606"/>
          <ac:spMkLst>
            <pc:docMk/>
            <pc:sldMk cId="2766521448" sldId="266"/>
            <ac:spMk id="43" creationId="{82211336-CFF3-412D-868A-6679C1004C45}"/>
          </ac:spMkLst>
        </pc:spChg>
        <pc:spChg chg="add del">
          <ac:chgData name="Wasimuddin Zakirhussain Mallick" userId="e0bc55eb-8f0a-4381-a07c-85aadab46cb6" providerId="ADAL" clId="{349067F4-9023-4C47-BCB4-B902ADF22AF9}" dt="2023-03-05T04:24:30.464" v="303" actId="26606"/>
          <ac:spMkLst>
            <pc:docMk/>
            <pc:sldMk cId="2766521448" sldId="266"/>
            <ac:spMk id="45" creationId="{A7AE9375-4664-4DB2-922D-2782A6E439AC}"/>
          </ac:spMkLst>
        </pc:spChg>
        <pc:spChg chg="add del">
          <ac:chgData name="Wasimuddin Zakirhussain Mallick" userId="e0bc55eb-8f0a-4381-a07c-85aadab46cb6" providerId="ADAL" clId="{349067F4-9023-4C47-BCB4-B902ADF22AF9}" dt="2023-03-05T04:24:30.464" v="303" actId="26606"/>
          <ac:spMkLst>
            <pc:docMk/>
            <pc:sldMk cId="2766521448" sldId="266"/>
            <ac:spMk id="47" creationId="{9DD005C1-8C51-42D6-9BEE-B9B83849743D}"/>
          </ac:spMkLst>
        </pc:spChg>
        <pc:spChg chg="add del">
          <ac:chgData name="Wasimuddin Zakirhussain Mallick" userId="e0bc55eb-8f0a-4381-a07c-85aadab46cb6" providerId="ADAL" clId="{349067F4-9023-4C47-BCB4-B902ADF22AF9}" dt="2023-03-05T04:24:35.214" v="305" actId="26606"/>
          <ac:spMkLst>
            <pc:docMk/>
            <pc:sldMk cId="2766521448" sldId="266"/>
            <ac:spMk id="49" creationId="{7B831B6F-405A-4B47-B9BB-5CA88F285844}"/>
          </ac:spMkLst>
        </pc:spChg>
        <pc:spChg chg="add del">
          <ac:chgData name="Wasimuddin Zakirhussain Mallick" userId="e0bc55eb-8f0a-4381-a07c-85aadab46cb6" providerId="ADAL" clId="{349067F4-9023-4C47-BCB4-B902ADF22AF9}" dt="2023-03-05T04:24:35.214" v="305" actId="26606"/>
          <ac:spMkLst>
            <pc:docMk/>
            <pc:sldMk cId="2766521448" sldId="266"/>
            <ac:spMk id="50" creationId="{953EE71A-6488-4203-A7C4-77102FD0DCCA}"/>
          </ac:spMkLst>
        </pc:spChg>
        <pc:graphicFrameChg chg="del">
          <ac:chgData name="Wasimuddin Zakirhussain Mallick" userId="e0bc55eb-8f0a-4381-a07c-85aadab46cb6" providerId="ADAL" clId="{349067F4-9023-4C47-BCB4-B902ADF22AF9}" dt="2023-03-05T04:23:54.789" v="283" actId="478"/>
          <ac:graphicFrameMkLst>
            <pc:docMk/>
            <pc:sldMk cId="2766521448" sldId="266"/>
            <ac:graphicFrameMk id="3" creationId="{02D7C38D-3C81-6E9A-CE18-2DE12CA75090}"/>
          </ac:graphicFrameMkLst>
        </pc:graphicFrameChg>
        <pc:graphicFrameChg chg="del">
          <ac:chgData name="Wasimuddin Zakirhussain Mallick" userId="e0bc55eb-8f0a-4381-a07c-85aadab46cb6" providerId="ADAL" clId="{349067F4-9023-4C47-BCB4-B902ADF22AF9}" dt="2023-03-05T04:23:58.844" v="287" actId="478"/>
          <ac:graphicFrameMkLst>
            <pc:docMk/>
            <pc:sldMk cId="2766521448" sldId="266"/>
            <ac:graphicFrameMk id="4" creationId="{42D510FD-3E40-68E0-2984-A1866B3D5ECC}"/>
          </ac:graphicFrameMkLst>
        </pc:graphicFrameChg>
        <pc:graphicFrameChg chg="del">
          <ac:chgData name="Wasimuddin Zakirhussain Mallick" userId="e0bc55eb-8f0a-4381-a07c-85aadab46cb6" providerId="ADAL" clId="{349067F4-9023-4C47-BCB4-B902ADF22AF9}" dt="2023-03-05T04:23:56.735" v="286" actId="478"/>
          <ac:graphicFrameMkLst>
            <pc:docMk/>
            <pc:sldMk cId="2766521448" sldId="266"/>
            <ac:graphicFrameMk id="5" creationId="{FC6C1B17-A8FF-A8E8-7EF3-35AFAC60177B}"/>
          </ac:graphicFrameMkLst>
        </pc:graphicFrameChg>
        <pc:picChg chg="add del">
          <ac:chgData name="Wasimuddin Zakirhussain Mallick" userId="e0bc55eb-8f0a-4381-a07c-85aadab46cb6" providerId="ADAL" clId="{349067F4-9023-4C47-BCB4-B902ADF22AF9}" dt="2023-03-05T04:24:35.214" v="305" actId="26606"/>
          <ac:picMkLst>
            <pc:docMk/>
            <pc:sldMk cId="2766521448" sldId="266"/>
            <ac:picMk id="34" creationId="{58CBA2FC-B223-C439-5FE0-F0ABC0E7C682}"/>
          </ac:picMkLst>
        </pc:picChg>
        <pc:cxnChg chg="add del">
          <ac:chgData name="Wasimuddin Zakirhussain Mallick" userId="e0bc55eb-8f0a-4381-a07c-85aadab46cb6" providerId="ADAL" clId="{349067F4-9023-4C47-BCB4-B902ADF22AF9}" dt="2023-03-05T04:24:28.634" v="299" actId="26606"/>
          <ac:cxnSpMkLst>
            <pc:docMk/>
            <pc:sldMk cId="2766521448" sldId="266"/>
            <ac:cxnSpMk id="37" creationId="{F2AE495E-2AAF-4BC1-87A5-331009D82896}"/>
          </ac:cxnSpMkLst>
        </pc:cxnChg>
        <pc:cxnChg chg="add del">
          <ac:chgData name="Wasimuddin Zakirhussain Mallick" userId="e0bc55eb-8f0a-4381-a07c-85aadab46cb6" providerId="ADAL" clId="{349067F4-9023-4C47-BCB4-B902ADF22AF9}" dt="2023-03-05T04:24:30.464" v="303" actId="26606"/>
          <ac:cxnSpMkLst>
            <pc:docMk/>
            <pc:sldMk cId="2766521448" sldId="266"/>
            <ac:cxnSpMk id="46" creationId="{EE504C98-6397-41C1-A8D8-2D9C4ED307E0}"/>
          </ac:cxnSpMkLst>
        </pc:cxnChg>
      </pc:sldChg>
      <pc:sldChg chg="modSp mod modAnim">
        <pc:chgData name="Wasimuddin Zakirhussain Mallick" userId="e0bc55eb-8f0a-4381-a07c-85aadab46cb6" providerId="ADAL" clId="{349067F4-9023-4C47-BCB4-B902ADF22AF9}" dt="2023-03-05T04:51:54.719" v="527"/>
        <pc:sldMkLst>
          <pc:docMk/>
          <pc:sldMk cId="3407941702" sldId="267"/>
        </pc:sldMkLst>
        <pc:spChg chg="mod">
          <ac:chgData name="Wasimuddin Zakirhussain Mallick" userId="e0bc55eb-8f0a-4381-a07c-85aadab46cb6" providerId="ADAL" clId="{349067F4-9023-4C47-BCB4-B902ADF22AF9}" dt="2023-03-05T04:44:56.352" v="492" actId="14100"/>
          <ac:spMkLst>
            <pc:docMk/>
            <pc:sldMk cId="3407941702" sldId="267"/>
            <ac:spMk id="6" creationId="{4FFB6B94-13F0-CAAB-1149-C9CC65E4AFA3}"/>
          </ac:spMkLst>
        </pc:spChg>
        <pc:spChg chg="mod">
          <ac:chgData name="Wasimuddin Zakirhussain Mallick" userId="e0bc55eb-8f0a-4381-a07c-85aadab46cb6" providerId="ADAL" clId="{349067F4-9023-4C47-BCB4-B902ADF22AF9}" dt="2023-03-05T04:45:03.332" v="493"/>
          <ac:spMkLst>
            <pc:docMk/>
            <pc:sldMk cId="3407941702" sldId="267"/>
            <ac:spMk id="7" creationId="{586FE5CF-C4F4-2709-E67C-09646C3B1F9F}"/>
          </ac:spMkLst>
        </pc:spChg>
        <pc:spChg chg="mod">
          <ac:chgData name="Wasimuddin Zakirhussain Mallick" userId="e0bc55eb-8f0a-4381-a07c-85aadab46cb6" providerId="ADAL" clId="{349067F4-9023-4C47-BCB4-B902ADF22AF9}" dt="2023-03-05T04:41:22.995" v="446"/>
          <ac:spMkLst>
            <pc:docMk/>
            <pc:sldMk cId="3407941702" sldId="267"/>
            <ac:spMk id="9" creationId="{32B220FC-3CAA-3198-3CE4-B57B81FC1F9E}"/>
          </ac:spMkLst>
        </pc:spChg>
        <pc:spChg chg="mod">
          <ac:chgData name="Wasimuddin Zakirhussain Mallick" userId="e0bc55eb-8f0a-4381-a07c-85aadab46cb6" providerId="ADAL" clId="{349067F4-9023-4C47-BCB4-B902ADF22AF9}" dt="2023-03-05T04:44:48.205" v="491" actId="14100"/>
          <ac:spMkLst>
            <pc:docMk/>
            <pc:sldMk cId="3407941702" sldId="267"/>
            <ac:spMk id="26" creationId="{632A5C37-48FF-22AD-D988-34762BD06159}"/>
          </ac:spMkLst>
        </pc:spChg>
      </pc:sldChg>
      <pc:sldChg chg="modSp mod">
        <pc:chgData name="Wasimuddin Zakirhussain Mallick" userId="e0bc55eb-8f0a-4381-a07c-85aadab46cb6" providerId="ADAL" clId="{349067F4-9023-4C47-BCB4-B902ADF22AF9}" dt="2023-03-05T03:57:10.807" v="116" actId="20577"/>
        <pc:sldMkLst>
          <pc:docMk/>
          <pc:sldMk cId="2028594097" sldId="269"/>
        </pc:sldMkLst>
        <pc:spChg chg="mod">
          <ac:chgData name="Wasimuddin Zakirhussain Mallick" userId="e0bc55eb-8f0a-4381-a07c-85aadab46cb6" providerId="ADAL" clId="{349067F4-9023-4C47-BCB4-B902ADF22AF9}" dt="2023-03-05T03:55:22.649" v="11" actId="207"/>
          <ac:spMkLst>
            <pc:docMk/>
            <pc:sldMk cId="2028594097" sldId="269"/>
            <ac:spMk id="2" creationId="{246CD151-A20A-B0A4-51AB-92CF68190A56}"/>
          </ac:spMkLst>
        </pc:spChg>
        <pc:spChg chg="mod">
          <ac:chgData name="Wasimuddin Zakirhussain Mallick" userId="e0bc55eb-8f0a-4381-a07c-85aadab46cb6" providerId="ADAL" clId="{349067F4-9023-4C47-BCB4-B902ADF22AF9}" dt="2023-03-05T03:57:10.807" v="116" actId="20577"/>
          <ac:spMkLst>
            <pc:docMk/>
            <pc:sldMk cId="2028594097" sldId="269"/>
            <ac:spMk id="26" creationId="{B85A101D-DFDF-4290-F66E-3ABAA23A946A}"/>
          </ac:spMkLst>
        </pc:spChg>
      </pc:sldChg>
      <pc:sldChg chg="modSp mod modAnim">
        <pc:chgData name="Wasimuddin Zakirhussain Mallick" userId="e0bc55eb-8f0a-4381-a07c-85aadab46cb6" providerId="ADAL" clId="{349067F4-9023-4C47-BCB4-B902ADF22AF9}" dt="2023-03-05T04:54:20.331" v="547"/>
        <pc:sldMkLst>
          <pc:docMk/>
          <pc:sldMk cId="332027266" sldId="270"/>
        </pc:sldMkLst>
        <pc:spChg chg="mod">
          <ac:chgData name="Wasimuddin Zakirhussain Mallick" userId="e0bc55eb-8f0a-4381-a07c-85aadab46cb6" providerId="ADAL" clId="{349067F4-9023-4C47-BCB4-B902ADF22AF9}" dt="2023-03-05T04:54:17.337" v="546" actId="1076"/>
          <ac:spMkLst>
            <pc:docMk/>
            <pc:sldMk cId="332027266" sldId="270"/>
            <ac:spMk id="6" creationId="{4FFB6B94-13F0-CAAB-1149-C9CC65E4AFA3}"/>
          </ac:spMkLst>
        </pc:spChg>
        <pc:spChg chg="mod">
          <ac:chgData name="Wasimuddin Zakirhussain Mallick" userId="e0bc55eb-8f0a-4381-a07c-85aadab46cb6" providerId="ADAL" clId="{349067F4-9023-4C47-BCB4-B902ADF22AF9}" dt="2023-03-05T04:48:02.551" v="511" actId="1076"/>
          <ac:spMkLst>
            <pc:docMk/>
            <pc:sldMk cId="332027266" sldId="270"/>
            <ac:spMk id="14" creationId="{84E3511D-9745-E0E5-5989-A21951AD9D6B}"/>
          </ac:spMkLst>
        </pc:spChg>
        <pc:spChg chg="mod">
          <ac:chgData name="Wasimuddin Zakirhussain Mallick" userId="e0bc55eb-8f0a-4381-a07c-85aadab46cb6" providerId="ADAL" clId="{349067F4-9023-4C47-BCB4-B902ADF22AF9}" dt="2023-03-05T04:47:17.508" v="502" actId="1076"/>
          <ac:spMkLst>
            <pc:docMk/>
            <pc:sldMk cId="332027266" sldId="270"/>
            <ac:spMk id="23" creationId="{BCBF1A96-3E99-67A1-6368-0A4883F1A38D}"/>
          </ac:spMkLst>
        </pc:spChg>
        <pc:graphicFrameChg chg="mod modGraphic">
          <ac:chgData name="Wasimuddin Zakirhussain Mallick" userId="e0bc55eb-8f0a-4381-a07c-85aadab46cb6" providerId="ADAL" clId="{349067F4-9023-4C47-BCB4-B902ADF22AF9}" dt="2023-03-05T04:47:23.379" v="504" actId="1076"/>
          <ac:graphicFrameMkLst>
            <pc:docMk/>
            <pc:sldMk cId="332027266" sldId="270"/>
            <ac:graphicFrameMk id="3" creationId="{02D7C38D-3C81-6E9A-CE18-2DE12CA75090}"/>
          </ac:graphicFrameMkLst>
        </pc:graphicFrameChg>
      </pc:sldChg>
      <pc:sldChg chg="addSp delSp modSp new mod modTransition setBg modAnim setClrOvrMap">
        <pc:chgData name="Wasimuddin Zakirhussain Mallick" userId="e0bc55eb-8f0a-4381-a07c-85aadab46cb6" providerId="ADAL" clId="{349067F4-9023-4C47-BCB4-B902ADF22AF9}" dt="2023-03-05T04:53:49.128" v="543"/>
        <pc:sldMkLst>
          <pc:docMk/>
          <pc:sldMk cId="3933556381" sldId="272"/>
        </pc:sldMkLst>
        <pc:spChg chg="mod">
          <ac:chgData name="Wasimuddin Zakirhussain Mallick" userId="e0bc55eb-8f0a-4381-a07c-85aadab46cb6" providerId="ADAL" clId="{349067F4-9023-4C47-BCB4-B902ADF22AF9}" dt="2023-03-05T04:27:46.998" v="335" actId="115"/>
          <ac:spMkLst>
            <pc:docMk/>
            <pc:sldMk cId="3933556381" sldId="272"/>
            <ac:spMk id="2" creationId="{C2B50119-A0AC-444A-4A82-80D3088F04A9}"/>
          </ac:spMkLst>
        </pc:spChg>
        <pc:spChg chg="mod">
          <ac:chgData name="Wasimuddin Zakirhussain Mallick" userId="e0bc55eb-8f0a-4381-a07c-85aadab46cb6" providerId="ADAL" clId="{349067F4-9023-4C47-BCB4-B902ADF22AF9}" dt="2023-03-05T04:27:10.478" v="333" actId="26606"/>
          <ac:spMkLst>
            <pc:docMk/>
            <pc:sldMk cId="3933556381" sldId="272"/>
            <ac:spMk id="3" creationId="{1303661B-A712-9EEC-46A7-8906A37CDA8B}"/>
          </ac:spMkLst>
        </pc:spChg>
        <pc:spChg chg="add del">
          <ac:chgData name="Wasimuddin Zakirhussain Mallick" userId="e0bc55eb-8f0a-4381-a07c-85aadab46cb6" providerId="ADAL" clId="{349067F4-9023-4C47-BCB4-B902ADF22AF9}" dt="2023-03-05T04:27:10.478" v="333" actId="26606"/>
          <ac:spMkLst>
            <pc:docMk/>
            <pc:sldMk cId="3933556381" sldId="272"/>
            <ac:spMk id="14" creationId="{1A9F7B4E-B03D-4F64-BE33-00D074458D45}"/>
          </ac:spMkLst>
        </pc:spChg>
        <pc:spChg chg="add del">
          <ac:chgData name="Wasimuddin Zakirhussain Mallick" userId="e0bc55eb-8f0a-4381-a07c-85aadab46cb6" providerId="ADAL" clId="{349067F4-9023-4C47-BCB4-B902ADF22AF9}" dt="2023-03-05T04:27:10.478" v="333" actId="26606"/>
          <ac:spMkLst>
            <pc:docMk/>
            <pc:sldMk cId="3933556381" sldId="272"/>
            <ac:spMk id="16" creationId="{7E2BE7F7-CA89-4002-ACCE-A478AEA24F5E}"/>
          </ac:spMkLst>
        </pc:spChg>
        <pc:spChg chg="add">
          <ac:chgData name="Wasimuddin Zakirhussain Mallick" userId="e0bc55eb-8f0a-4381-a07c-85aadab46cb6" providerId="ADAL" clId="{349067F4-9023-4C47-BCB4-B902ADF22AF9}" dt="2023-03-05T04:27:10.478" v="333" actId="26606"/>
          <ac:spMkLst>
            <pc:docMk/>
            <pc:sldMk cId="3933556381" sldId="272"/>
            <ac:spMk id="21" creationId="{2B566528-1B12-4246-9431-5C2D7D081168}"/>
          </ac:spMkLst>
        </pc:spChg>
        <pc:spChg chg="add">
          <ac:chgData name="Wasimuddin Zakirhussain Mallick" userId="e0bc55eb-8f0a-4381-a07c-85aadab46cb6" providerId="ADAL" clId="{349067F4-9023-4C47-BCB4-B902ADF22AF9}" dt="2023-03-05T04:27:10.478" v="333" actId="26606"/>
          <ac:spMkLst>
            <pc:docMk/>
            <pc:sldMk cId="3933556381" sldId="272"/>
            <ac:spMk id="27" creationId="{D3F51FEB-38FB-4F6C-9F7B-2F2AFAB65463}"/>
          </ac:spMkLst>
        </pc:spChg>
        <pc:spChg chg="add">
          <ac:chgData name="Wasimuddin Zakirhussain Mallick" userId="e0bc55eb-8f0a-4381-a07c-85aadab46cb6" providerId="ADAL" clId="{349067F4-9023-4C47-BCB4-B902ADF22AF9}" dt="2023-03-05T04:27:10.478" v="333" actId="26606"/>
          <ac:spMkLst>
            <pc:docMk/>
            <pc:sldMk cId="3933556381" sldId="272"/>
            <ac:spMk id="29" creationId="{1E547BA6-BAE0-43BB-A7CA-60F69CE252F0}"/>
          </ac:spMkLst>
        </pc:spChg>
        <pc:grpChg chg="add">
          <ac:chgData name="Wasimuddin Zakirhussain Mallick" userId="e0bc55eb-8f0a-4381-a07c-85aadab46cb6" providerId="ADAL" clId="{349067F4-9023-4C47-BCB4-B902ADF22AF9}" dt="2023-03-05T04:27:10.478" v="333" actId="26606"/>
          <ac:grpSpMkLst>
            <pc:docMk/>
            <pc:sldMk cId="3933556381" sldId="272"/>
            <ac:grpSpMk id="23" creationId="{07EAA094-9CF6-4695-958A-33D9BCAA9474}"/>
          </ac:grpSpMkLst>
        </pc:grpChg>
        <pc:picChg chg="add mod ord">
          <ac:chgData name="Wasimuddin Zakirhussain Mallick" userId="e0bc55eb-8f0a-4381-a07c-85aadab46cb6" providerId="ADAL" clId="{349067F4-9023-4C47-BCB4-B902ADF22AF9}" dt="2023-03-05T04:27:33.829" v="334"/>
          <ac:picMkLst>
            <pc:docMk/>
            <pc:sldMk cId="3933556381" sldId="272"/>
            <ac:picMk id="5" creationId="{E20C1083-1440-3496-05B3-3320580DA193}"/>
          </ac:picMkLst>
        </pc:picChg>
        <pc:cxnChg chg="add del">
          <ac:chgData name="Wasimuddin Zakirhussain Mallick" userId="e0bc55eb-8f0a-4381-a07c-85aadab46cb6" providerId="ADAL" clId="{349067F4-9023-4C47-BCB4-B902ADF22AF9}" dt="2023-03-05T04:17:34.657" v="252" actId="26606"/>
          <ac:cxnSpMkLst>
            <pc:docMk/>
            <pc:sldMk cId="3933556381" sldId="272"/>
            <ac:cxnSpMk id="9" creationId="{A7F400EE-A8A5-48AF-B4D6-291B52C6F0B0}"/>
          </ac:cxnSpMkLst>
        </pc:cxnChg>
      </pc:sldChg>
      <pc:sldChg chg="addSp delSp modSp new mod setBg modAnim setClrOvrMap">
        <pc:chgData name="Wasimuddin Zakirhussain Mallick" userId="e0bc55eb-8f0a-4381-a07c-85aadab46cb6" providerId="ADAL" clId="{349067F4-9023-4C47-BCB4-B902ADF22AF9}" dt="2023-03-05T04:38:11.073" v="440"/>
        <pc:sldMkLst>
          <pc:docMk/>
          <pc:sldMk cId="3354987013" sldId="273"/>
        </pc:sldMkLst>
        <pc:spChg chg="mod">
          <ac:chgData name="Wasimuddin Zakirhussain Mallick" userId="e0bc55eb-8f0a-4381-a07c-85aadab46cb6" providerId="ADAL" clId="{349067F4-9023-4C47-BCB4-B902ADF22AF9}" dt="2023-03-05T04:29:09.181" v="345" actId="26606"/>
          <ac:spMkLst>
            <pc:docMk/>
            <pc:sldMk cId="3354987013" sldId="273"/>
            <ac:spMk id="2" creationId="{B75A1191-DB71-F62D-D977-72024960F7F8}"/>
          </ac:spMkLst>
        </pc:spChg>
        <pc:spChg chg="add del mod">
          <ac:chgData name="Wasimuddin Zakirhussain Mallick" userId="e0bc55eb-8f0a-4381-a07c-85aadab46cb6" providerId="ADAL" clId="{349067F4-9023-4C47-BCB4-B902ADF22AF9}" dt="2023-03-05T04:29:09.181" v="345" actId="26606"/>
          <ac:spMkLst>
            <pc:docMk/>
            <pc:sldMk cId="3354987013" sldId="273"/>
            <ac:spMk id="3" creationId="{4B7BD653-11D0-5BBD-5313-B96460B8743A}"/>
          </ac:spMkLst>
        </pc:spChg>
        <pc:spChg chg="add">
          <ac:chgData name="Wasimuddin Zakirhussain Mallick" userId="e0bc55eb-8f0a-4381-a07c-85aadab46cb6" providerId="ADAL" clId="{349067F4-9023-4C47-BCB4-B902ADF22AF9}" dt="2023-03-05T04:29:09.181" v="345" actId="26606"/>
          <ac:spMkLst>
            <pc:docMk/>
            <pc:sldMk cId="3354987013" sldId="273"/>
            <ac:spMk id="7" creationId="{2B566528-1B12-4246-9431-5C2D7D081168}"/>
          </ac:spMkLst>
        </pc:spChg>
        <pc:spChg chg="add del">
          <ac:chgData name="Wasimuddin Zakirhussain Mallick" userId="e0bc55eb-8f0a-4381-a07c-85aadab46cb6" providerId="ADAL" clId="{349067F4-9023-4C47-BCB4-B902ADF22AF9}" dt="2023-03-05T04:28:50.676" v="342" actId="26606"/>
          <ac:spMkLst>
            <pc:docMk/>
            <pc:sldMk cId="3354987013" sldId="273"/>
            <ac:spMk id="8" creationId="{7CB4857B-ED7C-444D-9F04-2F885114A1C2}"/>
          </ac:spMkLst>
        </pc:spChg>
        <pc:spChg chg="add del">
          <ac:chgData name="Wasimuddin Zakirhussain Mallick" userId="e0bc55eb-8f0a-4381-a07c-85aadab46cb6" providerId="ADAL" clId="{349067F4-9023-4C47-BCB4-B902ADF22AF9}" dt="2023-03-05T04:28:48.912" v="340" actId="26606"/>
          <ac:spMkLst>
            <pc:docMk/>
            <pc:sldMk cId="3354987013" sldId="273"/>
            <ac:spMk id="10" creationId="{2B566528-1B12-4246-9431-5C2D7D081168}"/>
          </ac:spMkLst>
        </pc:spChg>
        <pc:spChg chg="add">
          <ac:chgData name="Wasimuddin Zakirhussain Mallick" userId="e0bc55eb-8f0a-4381-a07c-85aadab46cb6" providerId="ADAL" clId="{349067F4-9023-4C47-BCB4-B902ADF22AF9}" dt="2023-03-05T04:29:09.181" v="345" actId="26606"/>
          <ac:spMkLst>
            <pc:docMk/>
            <pc:sldMk cId="3354987013" sldId="273"/>
            <ac:spMk id="11" creationId="{2E80C965-DB6D-4F81-9E9E-B027384D0BD6}"/>
          </ac:spMkLst>
        </pc:spChg>
        <pc:spChg chg="add">
          <ac:chgData name="Wasimuddin Zakirhussain Mallick" userId="e0bc55eb-8f0a-4381-a07c-85aadab46cb6" providerId="ADAL" clId="{349067F4-9023-4C47-BCB4-B902ADF22AF9}" dt="2023-03-05T04:29:09.181" v="345" actId="26606"/>
          <ac:spMkLst>
            <pc:docMk/>
            <pc:sldMk cId="3354987013" sldId="273"/>
            <ac:spMk id="13" creationId="{D3F51FEB-38FB-4F6C-9F7B-2F2AFAB65463}"/>
          </ac:spMkLst>
        </pc:spChg>
        <pc:spChg chg="add">
          <ac:chgData name="Wasimuddin Zakirhussain Mallick" userId="e0bc55eb-8f0a-4381-a07c-85aadab46cb6" providerId="ADAL" clId="{349067F4-9023-4C47-BCB4-B902ADF22AF9}" dt="2023-03-05T04:29:09.181" v="345" actId="26606"/>
          <ac:spMkLst>
            <pc:docMk/>
            <pc:sldMk cId="3354987013" sldId="273"/>
            <ac:spMk id="14" creationId="{A580F890-B085-4E95-96AA-55AEBEC5CE6E}"/>
          </ac:spMkLst>
        </pc:spChg>
        <pc:spChg chg="add">
          <ac:chgData name="Wasimuddin Zakirhussain Mallick" userId="e0bc55eb-8f0a-4381-a07c-85aadab46cb6" providerId="ADAL" clId="{349067F4-9023-4C47-BCB4-B902ADF22AF9}" dt="2023-03-05T04:29:09.181" v="345" actId="26606"/>
          <ac:spMkLst>
            <pc:docMk/>
            <pc:sldMk cId="3354987013" sldId="273"/>
            <ac:spMk id="15" creationId="{1E547BA6-BAE0-43BB-A7CA-60F69CE252F0}"/>
          </ac:spMkLst>
        </pc:spChg>
        <pc:spChg chg="add del">
          <ac:chgData name="Wasimuddin Zakirhussain Mallick" userId="e0bc55eb-8f0a-4381-a07c-85aadab46cb6" providerId="ADAL" clId="{349067F4-9023-4C47-BCB4-B902ADF22AF9}" dt="2023-03-05T04:28:48.912" v="340" actId="26606"/>
          <ac:spMkLst>
            <pc:docMk/>
            <pc:sldMk cId="3354987013" sldId="273"/>
            <ac:spMk id="16" creationId="{D3F51FEB-38FB-4F6C-9F7B-2F2AFAB65463}"/>
          </ac:spMkLst>
        </pc:spChg>
        <pc:spChg chg="add del">
          <ac:chgData name="Wasimuddin Zakirhussain Mallick" userId="e0bc55eb-8f0a-4381-a07c-85aadab46cb6" providerId="ADAL" clId="{349067F4-9023-4C47-BCB4-B902ADF22AF9}" dt="2023-03-05T04:28:48.912" v="340" actId="26606"/>
          <ac:spMkLst>
            <pc:docMk/>
            <pc:sldMk cId="3354987013" sldId="273"/>
            <ac:spMk id="18" creationId="{1E547BA6-BAE0-43BB-A7CA-60F69CE252F0}"/>
          </ac:spMkLst>
        </pc:spChg>
        <pc:spChg chg="add del">
          <ac:chgData name="Wasimuddin Zakirhussain Mallick" userId="e0bc55eb-8f0a-4381-a07c-85aadab46cb6" providerId="ADAL" clId="{349067F4-9023-4C47-BCB4-B902ADF22AF9}" dt="2023-03-05T04:28:50.676" v="342" actId="26606"/>
          <ac:spMkLst>
            <pc:docMk/>
            <pc:sldMk cId="3354987013" sldId="273"/>
            <ac:spMk id="20" creationId="{D18046FB-44EA-4FD8-A585-EA09A319B2D0}"/>
          </ac:spMkLst>
        </pc:spChg>
        <pc:spChg chg="add del">
          <ac:chgData name="Wasimuddin Zakirhussain Mallick" userId="e0bc55eb-8f0a-4381-a07c-85aadab46cb6" providerId="ADAL" clId="{349067F4-9023-4C47-BCB4-B902ADF22AF9}" dt="2023-03-05T04:28:50.676" v="342" actId="26606"/>
          <ac:spMkLst>
            <pc:docMk/>
            <pc:sldMk cId="3354987013" sldId="273"/>
            <ac:spMk id="21" creationId="{479F5F2B-8B58-4140-AE6A-51F6C67B18D9}"/>
          </ac:spMkLst>
        </pc:spChg>
        <pc:spChg chg="add del">
          <ac:chgData name="Wasimuddin Zakirhussain Mallick" userId="e0bc55eb-8f0a-4381-a07c-85aadab46cb6" providerId="ADAL" clId="{349067F4-9023-4C47-BCB4-B902ADF22AF9}" dt="2023-03-05T04:28:50.676" v="342" actId="26606"/>
          <ac:spMkLst>
            <pc:docMk/>
            <pc:sldMk cId="3354987013" sldId="273"/>
            <ac:spMk id="22" creationId="{4B7BD653-11D0-5BBD-5313-B96460B8743A}"/>
          </ac:spMkLst>
        </pc:spChg>
        <pc:spChg chg="add del">
          <ac:chgData name="Wasimuddin Zakirhussain Mallick" userId="e0bc55eb-8f0a-4381-a07c-85aadab46cb6" providerId="ADAL" clId="{349067F4-9023-4C47-BCB4-B902ADF22AF9}" dt="2023-03-05T04:28:59.720" v="344" actId="26606"/>
          <ac:spMkLst>
            <pc:docMk/>
            <pc:sldMk cId="3354987013" sldId="273"/>
            <ac:spMk id="24" creationId="{AD21898E-86C0-4C8A-A76C-DF33E844C87A}"/>
          </ac:spMkLst>
        </pc:spChg>
        <pc:spChg chg="add del">
          <ac:chgData name="Wasimuddin Zakirhussain Mallick" userId="e0bc55eb-8f0a-4381-a07c-85aadab46cb6" providerId="ADAL" clId="{349067F4-9023-4C47-BCB4-B902ADF22AF9}" dt="2023-03-05T04:28:59.720" v="344" actId="26606"/>
          <ac:spMkLst>
            <pc:docMk/>
            <pc:sldMk cId="3354987013" sldId="273"/>
            <ac:spMk id="25" creationId="{5C8F04BD-D093-45D0-B54C-50FDB308B4EE}"/>
          </ac:spMkLst>
        </pc:spChg>
        <pc:spChg chg="add del">
          <ac:chgData name="Wasimuddin Zakirhussain Mallick" userId="e0bc55eb-8f0a-4381-a07c-85aadab46cb6" providerId="ADAL" clId="{349067F4-9023-4C47-BCB4-B902ADF22AF9}" dt="2023-03-05T04:28:59.720" v="344" actId="26606"/>
          <ac:spMkLst>
            <pc:docMk/>
            <pc:sldMk cId="3354987013" sldId="273"/>
            <ac:spMk id="26" creationId="{4B7BD653-11D0-5BBD-5313-B96460B8743A}"/>
          </ac:spMkLst>
        </pc:spChg>
        <pc:grpChg chg="add del">
          <ac:chgData name="Wasimuddin Zakirhussain Mallick" userId="e0bc55eb-8f0a-4381-a07c-85aadab46cb6" providerId="ADAL" clId="{349067F4-9023-4C47-BCB4-B902ADF22AF9}" dt="2023-03-05T04:28:48.912" v="340" actId="26606"/>
          <ac:grpSpMkLst>
            <pc:docMk/>
            <pc:sldMk cId="3354987013" sldId="273"/>
            <ac:grpSpMk id="12" creationId="{07EAA094-9CF6-4695-958A-33D9BCAA9474}"/>
          </ac:grpSpMkLst>
        </pc:grpChg>
        <pc:graphicFrameChg chg="add del">
          <ac:chgData name="Wasimuddin Zakirhussain Mallick" userId="e0bc55eb-8f0a-4381-a07c-85aadab46cb6" providerId="ADAL" clId="{349067F4-9023-4C47-BCB4-B902ADF22AF9}" dt="2023-03-05T04:28:48.912" v="340" actId="26606"/>
          <ac:graphicFrameMkLst>
            <pc:docMk/>
            <pc:sldMk cId="3354987013" sldId="273"/>
            <ac:graphicFrameMk id="5" creationId="{09149AE2-FC35-F1F1-CFE1-1CCD28A2EED5}"/>
          </ac:graphicFrameMkLst>
        </pc:graphicFrameChg>
        <pc:graphicFrameChg chg="add mod">
          <ac:chgData name="Wasimuddin Zakirhussain Mallick" userId="e0bc55eb-8f0a-4381-a07c-85aadab46cb6" providerId="ADAL" clId="{349067F4-9023-4C47-BCB4-B902ADF22AF9}" dt="2023-03-05T04:31:09.358" v="366" actId="255"/>
          <ac:graphicFrameMkLst>
            <pc:docMk/>
            <pc:sldMk cId="3354987013" sldId="273"/>
            <ac:graphicFrameMk id="17" creationId="{DBB6F8B4-C834-AE52-4B08-01F0AF66FF6B}"/>
          </ac:graphicFrameMkLst>
        </pc:graphicFrameChg>
        <pc:picChg chg="add del">
          <ac:chgData name="Wasimuddin Zakirhussain Mallick" userId="e0bc55eb-8f0a-4381-a07c-85aadab46cb6" providerId="ADAL" clId="{349067F4-9023-4C47-BCB4-B902ADF22AF9}" dt="2023-03-05T04:28:48.912" v="340" actId="26606"/>
          <ac:picMkLst>
            <pc:docMk/>
            <pc:sldMk cId="3354987013" sldId="273"/>
            <ac:picMk id="6" creationId="{14C6553A-A83A-BEDA-19E6-B58011A6E85C}"/>
          </ac:picMkLst>
        </pc:picChg>
        <pc:picChg chg="add mod">
          <ac:chgData name="Wasimuddin Zakirhussain Mallick" userId="e0bc55eb-8f0a-4381-a07c-85aadab46cb6" providerId="ADAL" clId="{349067F4-9023-4C47-BCB4-B902ADF22AF9}" dt="2023-03-05T04:29:27.399" v="348" actId="962"/>
          <ac:picMkLst>
            <pc:docMk/>
            <pc:sldMk cId="3354987013" sldId="273"/>
            <ac:picMk id="9" creationId="{203229EF-5C8E-93AB-73D8-2A0B569B7866}"/>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D30649-518B-4D9A-9358-594255DB72E0}" type="doc">
      <dgm:prSet loTypeId="urn:microsoft.com/office/officeart/2016/7/layout/LinearArrowProcessNumbered" loCatId="process" qsTypeId="urn:microsoft.com/office/officeart/2005/8/quickstyle/simple4" qsCatId="simple" csTypeId="urn:microsoft.com/office/officeart/2005/8/colors/colorful2" csCatId="colorful"/>
      <dgm:spPr/>
      <dgm:t>
        <a:bodyPr/>
        <a:lstStyle/>
        <a:p>
          <a:endParaRPr lang="en-US"/>
        </a:p>
      </dgm:t>
    </dgm:pt>
    <dgm:pt modelId="{CD4741C4-C9B2-43EF-AAC3-36D7A7CDA345}">
      <dgm:prSet custT="1"/>
      <dgm:spPr/>
      <dgm:t>
        <a:bodyPr/>
        <a:lstStyle/>
        <a:p>
          <a:r>
            <a:rPr lang="en-US" sz="1100" dirty="0">
              <a:latin typeface="Montserrat Light" panose="00000400000000000000" pitchFamily="2" charset="0"/>
            </a:rPr>
            <a:t>a</a:t>
          </a:r>
          <a:r>
            <a:rPr lang="en-US" sz="1200" dirty="0">
              <a:effectLst/>
              <a:latin typeface="Montserrat Light" panose="00000400000000000000" pitchFamily="2" charset="0"/>
            </a:rPr>
            <a:t>. </a:t>
          </a:r>
          <a:r>
            <a:rPr lang="en-US" sz="1400" dirty="0">
              <a:effectLst/>
              <a:latin typeface="Montserrat Light" panose="00000400000000000000" pitchFamily="2" charset="0"/>
            </a:rPr>
            <a:t>Detect faces and give out probabilities of having a face in an array</a:t>
          </a:r>
          <a:r>
            <a:rPr lang="en-US" sz="1200" dirty="0">
              <a:effectLst/>
              <a:latin typeface="Montserrat Light" panose="00000400000000000000" pitchFamily="2" charset="0"/>
            </a:rPr>
            <a:t>. </a:t>
          </a:r>
        </a:p>
      </dgm:t>
    </dgm:pt>
    <dgm:pt modelId="{E3033F6F-98EA-4D96-BF2C-D3D2C95A68E1}" type="parTrans" cxnId="{5552C2C4-EB3C-4663-91FD-EF2BF8EECBB2}">
      <dgm:prSet/>
      <dgm:spPr/>
      <dgm:t>
        <a:bodyPr/>
        <a:lstStyle/>
        <a:p>
          <a:endParaRPr lang="en-US"/>
        </a:p>
      </dgm:t>
    </dgm:pt>
    <dgm:pt modelId="{9088A157-2F9B-4131-9D3B-928C537E97B6}" type="sibTrans" cxnId="{5552C2C4-EB3C-4663-91FD-EF2BF8EECBB2}">
      <dgm:prSet phldrT="1" phldr="0"/>
      <dgm:spPr/>
      <dgm:t>
        <a:bodyPr/>
        <a:lstStyle/>
        <a:p>
          <a:r>
            <a:rPr lang="en-US"/>
            <a:t>1</a:t>
          </a:r>
        </a:p>
      </dgm:t>
    </dgm:pt>
    <dgm:pt modelId="{DFEDA7F2-3066-4E43-9F21-72FFB49D4858}">
      <dgm:prSet custT="1"/>
      <dgm:spPr/>
      <dgm:t>
        <a:bodyPr/>
        <a:lstStyle/>
        <a:p>
          <a:r>
            <a:rPr lang="en-US" sz="1600" dirty="0"/>
            <a:t>b. </a:t>
          </a:r>
          <a:r>
            <a:rPr lang="en-US" sz="1400" dirty="0">
              <a:latin typeface="Montserrat Light" panose="00000400000000000000" pitchFamily="2" charset="0"/>
            </a:rPr>
            <a:t>Detect only actual faces. Cartoon or distorted images </a:t>
          </a:r>
          <a:r>
            <a:rPr lang="en-US" sz="1400" dirty="0" err="1">
              <a:latin typeface="Montserrat Light" panose="00000400000000000000" pitchFamily="2" charset="0"/>
            </a:rPr>
            <a:t>shouldnt</a:t>
          </a:r>
          <a:r>
            <a:rPr lang="en-US" sz="1400" dirty="0">
              <a:latin typeface="Montserrat Light" panose="00000400000000000000" pitchFamily="2" charset="0"/>
            </a:rPr>
            <a:t> be detected</a:t>
          </a:r>
          <a:r>
            <a:rPr lang="en-US" sz="1600" dirty="0">
              <a:latin typeface="Montserrat Light" panose="00000400000000000000" pitchFamily="2" charset="0"/>
            </a:rPr>
            <a:t>. </a:t>
          </a:r>
        </a:p>
      </dgm:t>
    </dgm:pt>
    <dgm:pt modelId="{3F47818C-DF44-40DB-95E4-6DDA6C6B75DC}" type="parTrans" cxnId="{DC8968AD-4128-4064-A3AB-72D2B8C8A141}">
      <dgm:prSet/>
      <dgm:spPr/>
      <dgm:t>
        <a:bodyPr/>
        <a:lstStyle/>
        <a:p>
          <a:endParaRPr lang="en-US"/>
        </a:p>
      </dgm:t>
    </dgm:pt>
    <dgm:pt modelId="{F47E6E6E-B2EB-495A-8EE3-A6B3FA01F9DA}" type="sibTrans" cxnId="{DC8968AD-4128-4064-A3AB-72D2B8C8A141}">
      <dgm:prSet phldrT="2" phldr="0"/>
      <dgm:spPr/>
      <dgm:t>
        <a:bodyPr/>
        <a:lstStyle/>
        <a:p>
          <a:r>
            <a:rPr lang="en-US"/>
            <a:t>2</a:t>
          </a:r>
        </a:p>
      </dgm:t>
    </dgm:pt>
    <dgm:pt modelId="{3429A662-1D57-40AC-A1C8-E71D164AB2D0}">
      <dgm:prSet custT="1"/>
      <dgm:spPr/>
      <dgm:t>
        <a:bodyPr/>
        <a:lstStyle/>
        <a:p>
          <a:r>
            <a:rPr lang="en-US" sz="1400" dirty="0"/>
            <a:t>c. </a:t>
          </a:r>
          <a:r>
            <a:rPr lang="en-US" sz="1400" dirty="0">
              <a:latin typeface="Montserrat Light" panose="00000400000000000000" pitchFamily="2" charset="0"/>
            </a:rPr>
            <a:t>The response time of the API should be as minimal as possible. Ideally we would send an image </a:t>
          </a:r>
          <a:r>
            <a:rPr lang="en-US" sz="1400" dirty="0" err="1">
              <a:latin typeface="Montserrat Light" panose="00000400000000000000" pitchFamily="2" charset="0"/>
            </a:rPr>
            <a:t>url</a:t>
          </a:r>
          <a:r>
            <a:rPr lang="en-US" sz="1400" dirty="0">
              <a:latin typeface="Montserrat Light" panose="00000400000000000000" pitchFamily="2" charset="0"/>
            </a:rPr>
            <a:t> in POST data. </a:t>
          </a:r>
        </a:p>
      </dgm:t>
    </dgm:pt>
    <dgm:pt modelId="{F9584D3F-C343-4CD3-A132-420DB632A696}" type="parTrans" cxnId="{0072DC24-03D2-4379-B3CE-A16B11E87F20}">
      <dgm:prSet/>
      <dgm:spPr/>
      <dgm:t>
        <a:bodyPr/>
        <a:lstStyle/>
        <a:p>
          <a:endParaRPr lang="en-US"/>
        </a:p>
      </dgm:t>
    </dgm:pt>
    <dgm:pt modelId="{01F4CCF4-B6CD-42BD-ACC1-68DAF886A666}" type="sibTrans" cxnId="{0072DC24-03D2-4379-B3CE-A16B11E87F20}">
      <dgm:prSet phldrT="3" phldr="0"/>
      <dgm:spPr/>
      <dgm:t>
        <a:bodyPr/>
        <a:lstStyle/>
        <a:p>
          <a:r>
            <a:rPr lang="en-US"/>
            <a:t>3</a:t>
          </a:r>
        </a:p>
      </dgm:t>
    </dgm:pt>
    <dgm:pt modelId="{9B05395C-1870-4A0C-9F74-8F04604251D3}">
      <dgm:prSet custT="1"/>
      <dgm:spPr/>
      <dgm:t>
        <a:bodyPr/>
        <a:lstStyle/>
        <a:p>
          <a:r>
            <a:rPr lang="en-US" sz="1400" dirty="0"/>
            <a:t>d</a:t>
          </a:r>
          <a:r>
            <a:rPr lang="en-US" sz="2000" dirty="0">
              <a:latin typeface="Montserrat Light" panose="00000400000000000000" pitchFamily="2" charset="0"/>
            </a:rPr>
            <a:t>. </a:t>
          </a:r>
          <a:r>
            <a:rPr lang="en-US" sz="1400" dirty="0">
              <a:latin typeface="Montserrat Light" panose="00000400000000000000" pitchFamily="2" charset="0"/>
            </a:rPr>
            <a:t>Detect gender from the image</a:t>
          </a:r>
        </a:p>
      </dgm:t>
    </dgm:pt>
    <dgm:pt modelId="{0CCB1AA3-CADE-4DF6-AA1E-79AFF407B501}" type="parTrans" cxnId="{73C4F861-520D-4E73-99D3-C98C053D31E7}">
      <dgm:prSet/>
      <dgm:spPr/>
      <dgm:t>
        <a:bodyPr/>
        <a:lstStyle/>
        <a:p>
          <a:endParaRPr lang="en-US"/>
        </a:p>
      </dgm:t>
    </dgm:pt>
    <dgm:pt modelId="{26791BEF-8BFA-4D19-AD50-0250C5B535A8}" type="sibTrans" cxnId="{73C4F861-520D-4E73-99D3-C98C053D31E7}">
      <dgm:prSet phldrT="4" phldr="0"/>
      <dgm:spPr/>
      <dgm:t>
        <a:bodyPr/>
        <a:lstStyle/>
        <a:p>
          <a:r>
            <a:rPr lang="en-US"/>
            <a:t>4</a:t>
          </a:r>
        </a:p>
      </dgm:t>
    </dgm:pt>
    <dgm:pt modelId="{D3D93CB5-6BBD-42F3-8773-75B7FFDC99B2}" type="pres">
      <dgm:prSet presAssocID="{6FD30649-518B-4D9A-9358-594255DB72E0}" presName="linearFlow" presStyleCnt="0">
        <dgm:presLayoutVars>
          <dgm:dir/>
          <dgm:animLvl val="lvl"/>
          <dgm:resizeHandles val="exact"/>
        </dgm:presLayoutVars>
      </dgm:prSet>
      <dgm:spPr/>
    </dgm:pt>
    <dgm:pt modelId="{14780DC8-1C8F-422F-A3AE-90FE66F3902A}" type="pres">
      <dgm:prSet presAssocID="{CD4741C4-C9B2-43EF-AAC3-36D7A7CDA345}" presName="compositeNode" presStyleCnt="0"/>
      <dgm:spPr/>
    </dgm:pt>
    <dgm:pt modelId="{666D2980-2099-4B75-A79F-07B8FBEF1D10}" type="pres">
      <dgm:prSet presAssocID="{CD4741C4-C9B2-43EF-AAC3-36D7A7CDA345}" presName="parTx" presStyleLbl="node1" presStyleIdx="0" presStyleCnt="0">
        <dgm:presLayoutVars>
          <dgm:chMax val="0"/>
          <dgm:chPref val="0"/>
          <dgm:bulletEnabled val="1"/>
        </dgm:presLayoutVars>
      </dgm:prSet>
      <dgm:spPr/>
    </dgm:pt>
    <dgm:pt modelId="{5FB8C593-2489-44C6-88E5-679E3A1E1126}" type="pres">
      <dgm:prSet presAssocID="{CD4741C4-C9B2-43EF-AAC3-36D7A7CDA345}" presName="parSh" presStyleCnt="0"/>
      <dgm:spPr/>
    </dgm:pt>
    <dgm:pt modelId="{65632107-504F-4164-A09A-0B1DA458B29A}" type="pres">
      <dgm:prSet presAssocID="{CD4741C4-C9B2-43EF-AAC3-36D7A7CDA345}" presName="lineNode" presStyleLbl="alignAccFollowNode1" presStyleIdx="0" presStyleCnt="12"/>
      <dgm:spPr/>
    </dgm:pt>
    <dgm:pt modelId="{FA8AECC6-6FAA-463D-B5B2-49F1A0833370}" type="pres">
      <dgm:prSet presAssocID="{CD4741C4-C9B2-43EF-AAC3-36D7A7CDA345}" presName="lineArrowNode" presStyleLbl="alignAccFollowNode1" presStyleIdx="1" presStyleCnt="12"/>
      <dgm:spPr/>
    </dgm:pt>
    <dgm:pt modelId="{FA7DD734-ECEF-4763-95E7-33AC3F92CCBB}" type="pres">
      <dgm:prSet presAssocID="{9088A157-2F9B-4131-9D3B-928C537E97B6}" presName="sibTransNodeCircle" presStyleLbl="alignNode1" presStyleIdx="0" presStyleCnt="4">
        <dgm:presLayoutVars>
          <dgm:chMax val="0"/>
          <dgm:bulletEnabled/>
        </dgm:presLayoutVars>
      </dgm:prSet>
      <dgm:spPr/>
    </dgm:pt>
    <dgm:pt modelId="{7A0C2265-C8BD-4AAF-8BBC-A1517A87B581}" type="pres">
      <dgm:prSet presAssocID="{9088A157-2F9B-4131-9D3B-928C537E97B6}" presName="spacerBetweenCircleAndCallout" presStyleCnt="0">
        <dgm:presLayoutVars/>
      </dgm:prSet>
      <dgm:spPr/>
    </dgm:pt>
    <dgm:pt modelId="{E00F96BD-9B26-4306-9D6A-642BA2954D9D}" type="pres">
      <dgm:prSet presAssocID="{CD4741C4-C9B2-43EF-AAC3-36D7A7CDA345}" presName="nodeText" presStyleLbl="alignAccFollowNode1" presStyleIdx="2" presStyleCnt="12">
        <dgm:presLayoutVars>
          <dgm:bulletEnabled val="1"/>
        </dgm:presLayoutVars>
      </dgm:prSet>
      <dgm:spPr/>
    </dgm:pt>
    <dgm:pt modelId="{CD6D1DBE-E99D-4C33-8CB3-54B32E7956E4}" type="pres">
      <dgm:prSet presAssocID="{9088A157-2F9B-4131-9D3B-928C537E97B6}" presName="sibTransComposite" presStyleCnt="0"/>
      <dgm:spPr/>
    </dgm:pt>
    <dgm:pt modelId="{4796102A-43D8-4D94-BFBD-6630744741B3}" type="pres">
      <dgm:prSet presAssocID="{DFEDA7F2-3066-4E43-9F21-72FFB49D4858}" presName="compositeNode" presStyleCnt="0"/>
      <dgm:spPr/>
    </dgm:pt>
    <dgm:pt modelId="{F4EF8441-1B16-48D7-B16D-9D66423BDA2A}" type="pres">
      <dgm:prSet presAssocID="{DFEDA7F2-3066-4E43-9F21-72FFB49D4858}" presName="parTx" presStyleLbl="node1" presStyleIdx="0" presStyleCnt="0">
        <dgm:presLayoutVars>
          <dgm:chMax val="0"/>
          <dgm:chPref val="0"/>
          <dgm:bulletEnabled val="1"/>
        </dgm:presLayoutVars>
      </dgm:prSet>
      <dgm:spPr/>
    </dgm:pt>
    <dgm:pt modelId="{6BDBADB8-443C-4349-9D9B-A751F955A174}" type="pres">
      <dgm:prSet presAssocID="{DFEDA7F2-3066-4E43-9F21-72FFB49D4858}" presName="parSh" presStyleCnt="0"/>
      <dgm:spPr/>
    </dgm:pt>
    <dgm:pt modelId="{E6B33D18-C602-45BE-84EB-BF38ED3057CE}" type="pres">
      <dgm:prSet presAssocID="{DFEDA7F2-3066-4E43-9F21-72FFB49D4858}" presName="lineNode" presStyleLbl="alignAccFollowNode1" presStyleIdx="3" presStyleCnt="12"/>
      <dgm:spPr/>
    </dgm:pt>
    <dgm:pt modelId="{99EA8BE9-1789-4EE8-A9D9-CE53E9BCE552}" type="pres">
      <dgm:prSet presAssocID="{DFEDA7F2-3066-4E43-9F21-72FFB49D4858}" presName="lineArrowNode" presStyleLbl="alignAccFollowNode1" presStyleIdx="4" presStyleCnt="12"/>
      <dgm:spPr/>
    </dgm:pt>
    <dgm:pt modelId="{0F6C1B40-118D-4B71-8280-64B322D37EE3}" type="pres">
      <dgm:prSet presAssocID="{F47E6E6E-B2EB-495A-8EE3-A6B3FA01F9DA}" presName="sibTransNodeCircle" presStyleLbl="alignNode1" presStyleIdx="1" presStyleCnt="4">
        <dgm:presLayoutVars>
          <dgm:chMax val="0"/>
          <dgm:bulletEnabled/>
        </dgm:presLayoutVars>
      </dgm:prSet>
      <dgm:spPr/>
    </dgm:pt>
    <dgm:pt modelId="{B0D21498-68A6-4140-9CF6-769C9F0579CF}" type="pres">
      <dgm:prSet presAssocID="{F47E6E6E-B2EB-495A-8EE3-A6B3FA01F9DA}" presName="spacerBetweenCircleAndCallout" presStyleCnt="0">
        <dgm:presLayoutVars/>
      </dgm:prSet>
      <dgm:spPr/>
    </dgm:pt>
    <dgm:pt modelId="{6ABE92CD-FE8C-4A0B-A344-B882CA97DF18}" type="pres">
      <dgm:prSet presAssocID="{DFEDA7F2-3066-4E43-9F21-72FFB49D4858}" presName="nodeText" presStyleLbl="alignAccFollowNode1" presStyleIdx="5" presStyleCnt="12">
        <dgm:presLayoutVars>
          <dgm:bulletEnabled val="1"/>
        </dgm:presLayoutVars>
      </dgm:prSet>
      <dgm:spPr/>
    </dgm:pt>
    <dgm:pt modelId="{8B41A713-1C06-42AC-B35A-703D41F9F756}" type="pres">
      <dgm:prSet presAssocID="{F47E6E6E-B2EB-495A-8EE3-A6B3FA01F9DA}" presName="sibTransComposite" presStyleCnt="0"/>
      <dgm:spPr/>
    </dgm:pt>
    <dgm:pt modelId="{EA0B94A2-4D61-4165-BE97-ABD572C19F64}" type="pres">
      <dgm:prSet presAssocID="{3429A662-1D57-40AC-A1C8-E71D164AB2D0}" presName="compositeNode" presStyleCnt="0"/>
      <dgm:spPr/>
    </dgm:pt>
    <dgm:pt modelId="{3FCE4573-CDC9-4C02-84EB-FAC3B2AF1FA3}" type="pres">
      <dgm:prSet presAssocID="{3429A662-1D57-40AC-A1C8-E71D164AB2D0}" presName="parTx" presStyleLbl="node1" presStyleIdx="0" presStyleCnt="0">
        <dgm:presLayoutVars>
          <dgm:chMax val="0"/>
          <dgm:chPref val="0"/>
          <dgm:bulletEnabled val="1"/>
        </dgm:presLayoutVars>
      </dgm:prSet>
      <dgm:spPr/>
    </dgm:pt>
    <dgm:pt modelId="{8A0BD7D8-3EF4-427D-BE1C-4268EF9ADC4D}" type="pres">
      <dgm:prSet presAssocID="{3429A662-1D57-40AC-A1C8-E71D164AB2D0}" presName="parSh" presStyleCnt="0"/>
      <dgm:spPr/>
    </dgm:pt>
    <dgm:pt modelId="{4FA2D368-2EE3-4106-AFAC-D530825BB55B}" type="pres">
      <dgm:prSet presAssocID="{3429A662-1D57-40AC-A1C8-E71D164AB2D0}" presName="lineNode" presStyleLbl="alignAccFollowNode1" presStyleIdx="6" presStyleCnt="12"/>
      <dgm:spPr/>
    </dgm:pt>
    <dgm:pt modelId="{A4AD0E65-441B-4E64-8C6A-AAEE05C6A0B9}" type="pres">
      <dgm:prSet presAssocID="{3429A662-1D57-40AC-A1C8-E71D164AB2D0}" presName="lineArrowNode" presStyleLbl="alignAccFollowNode1" presStyleIdx="7" presStyleCnt="12"/>
      <dgm:spPr/>
    </dgm:pt>
    <dgm:pt modelId="{51DA3ECE-CFE9-42B7-90DC-1ED44EF18DA0}" type="pres">
      <dgm:prSet presAssocID="{01F4CCF4-B6CD-42BD-ACC1-68DAF886A666}" presName="sibTransNodeCircle" presStyleLbl="alignNode1" presStyleIdx="2" presStyleCnt="4">
        <dgm:presLayoutVars>
          <dgm:chMax val="0"/>
          <dgm:bulletEnabled/>
        </dgm:presLayoutVars>
      </dgm:prSet>
      <dgm:spPr/>
    </dgm:pt>
    <dgm:pt modelId="{694D5924-D856-4A23-BA80-F77305D411F3}" type="pres">
      <dgm:prSet presAssocID="{01F4CCF4-B6CD-42BD-ACC1-68DAF886A666}" presName="spacerBetweenCircleAndCallout" presStyleCnt="0">
        <dgm:presLayoutVars/>
      </dgm:prSet>
      <dgm:spPr/>
    </dgm:pt>
    <dgm:pt modelId="{058CCB33-2D7B-4C73-BE69-D9C8CBB278BD}" type="pres">
      <dgm:prSet presAssocID="{3429A662-1D57-40AC-A1C8-E71D164AB2D0}" presName="nodeText" presStyleLbl="alignAccFollowNode1" presStyleIdx="8" presStyleCnt="12">
        <dgm:presLayoutVars>
          <dgm:bulletEnabled val="1"/>
        </dgm:presLayoutVars>
      </dgm:prSet>
      <dgm:spPr/>
    </dgm:pt>
    <dgm:pt modelId="{8FAB4D49-46A5-44B0-8312-A0CB26ECE789}" type="pres">
      <dgm:prSet presAssocID="{01F4CCF4-B6CD-42BD-ACC1-68DAF886A666}" presName="sibTransComposite" presStyleCnt="0"/>
      <dgm:spPr/>
    </dgm:pt>
    <dgm:pt modelId="{B14EED37-BAF9-416E-BB99-986F6215E3B7}" type="pres">
      <dgm:prSet presAssocID="{9B05395C-1870-4A0C-9F74-8F04604251D3}" presName="compositeNode" presStyleCnt="0"/>
      <dgm:spPr/>
    </dgm:pt>
    <dgm:pt modelId="{38AA208B-8D21-4486-91EB-0C4F7D366CF1}" type="pres">
      <dgm:prSet presAssocID="{9B05395C-1870-4A0C-9F74-8F04604251D3}" presName="parTx" presStyleLbl="node1" presStyleIdx="0" presStyleCnt="0">
        <dgm:presLayoutVars>
          <dgm:chMax val="0"/>
          <dgm:chPref val="0"/>
          <dgm:bulletEnabled val="1"/>
        </dgm:presLayoutVars>
      </dgm:prSet>
      <dgm:spPr/>
    </dgm:pt>
    <dgm:pt modelId="{82BBDF8B-771D-40C7-BC9E-19270D789DBB}" type="pres">
      <dgm:prSet presAssocID="{9B05395C-1870-4A0C-9F74-8F04604251D3}" presName="parSh" presStyleCnt="0"/>
      <dgm:spPr/>
    </dgm:pt>
    <dgm:pt modelId="{BB95C4AF-404E-4AE8-992E-C41E13A20992}" type="pres">
      <dgm:prSet presAssocID="{9B05395C-1870-4A0C-9F74-8F04604251D3}" presName="lineNode" presStyleLbl="alignAccFollowNode1" presStyleIdx="9" presStyleCnt="12"/>
      <dgm:spPr/>
    </dgm:pt>
    <dgm:pt modelId="{0E196CA4-59B8-4A94-A3FD-340780A445A1}" type="pres">
      <dgm:prSet presAssocID="{9B05395C-1870-4A0C-9F74-8F04604251D3}" presName="lineArrowNode" presStyleLbl="alignAccFollowNode1" presStyleIdx="10" presStyleCnt="12"/>
      <dgm:spPr/>
    </dgm:pt>
    <dgm:pt modelId="{B34C9B18-E1D7-44B7-A748-D25E14C19047}" type="pres">
      <dgm:prSet presAssocID="{26791BEF-8BFA-4D19-AD50-0250C5B535A8}" presName="sibTransNodeCircle" presStyleLbl="alignNode1" presStyleIdx="3" presStyleCnt="4">
        <dgm:presLayoutVars>
          <dgm:chMax val="0"/>
          <dgm:bulletEnabled/>
        </dgm:presLayoutVars>
      </dgm:prSet>
      <dgm:spPr/>
    </dgm:pt>
    <dgm:pt modelId="{D4C0F862-9F02-483C-B12D-29BAA634597A}" type="pres">
      <dgm:prSet presAssocID="{26791BEF-8BFA-4D19-AD50-0250C5B535A8}" presName="spacerBetweenCircleAndCallout" presStyleCnt="0">
        <dgm:presLayoutVars/>
      </dgm:prSet>
      <dgm:spPr/>
    </dgm:pt>
    <dgm:pt modelId="{D29B8E7D-E7F3-4715-86D5-C677312B0AA0}" type="pres">
      <dgm:prSet presAssocID="{9B05395C-1870-4A0C-9F74-8F04604251D3}" presName="nodeText" presStyleLbl="alignAccFollowNode1" presStyleIdx="11" presStyleCnt="12">
        <dgm:presLayoutVars>
          <dgm:bulletEnabled val="1"/>
        </dgm:presLayoutVars>
      </dgm:prSet>
      <dgm:spPr/>
    </dgm:pt>
  </dgm:ptLst>
  <dgm:cxnLst>
    <dgm:cxn modelId="{9C67E11C-8904-4F28-A293-FC40398C85EA}" type="presOf" srcId="{6FD30649-518B-4D9A-9358-594255DB72E0}" destId="{D3D93CB5-6BBD-42F3-8773-75B7FFDC99B2}" srcOrd="0" destOrd="0" presId="urn:microsoft.com/office/officeart/2016/7/layout/LinearArrowProcessNumbered"/>
    <dgm:cxn modelId="{0072DC24-03D2-4379-B3CE-A16B11E87F20}" srcId="{6FD30649-518B-4D9A-9358-594255DB72E0}" destId="{3429A662-1D57-40AC-A1C8-E71D164AB2D0}" srcOrd="2" destOrd="0" parTransId="{F9584D3F-C343-4CD3-A132-420DB632A696}" sibTransId="{01F4CCF4-B6CD-42BD-ACC1-68DAF886A666}"/>
    <dgm:cxn modelId="{34BC7D3E-A9F7-40D4-BC80-566ED71714A4}" type="presOf" srcId="{26791BEF-8BFA-4D19-AD50-0250C5B535A8}" destId="{B34C9B18-E1D7-44B7-A748-D25E14C19047}" srcOrd="0" destOrd="0" presId="urn:microsoft.com/office/officeart/2016/7/layout/LinearArrowProcessNumbered"/>
    <dgm:cxn modelId="{73C4F861-520D-4E73-99D3-C98C053D31E7}" srcId="{6FD30649-518B-4D9A-9358-594255DB72E0}" destId="{9B05395C-1870-4A0C-9F74-8F04604251D3}" srcOrd="3" destOrd="0" parTransId="{0CCB1AA3-CADE-4DF6-AA1E-79AFF407B501}" sibTransId="{26791BEF-8BFA-4D19-AD50-0250C5B535A8}"/>
    <dgm:cxn modelId="{5DE91D45-6B37-4CBE-80D2-D5A05FE9B2FE}" type="presOf" srcId="{9088A157-2F9B-4131-9D3B-928C537E97B6}" destId="{FA7DD734-ECEF-4763-95E7-33AC3F92CCBB}" srcOrd="0" destOrd="0" presId="urn:microsoft.com/office/officeart/2016/7/layout/LinearArrowProcessNumbered"/>
    <dgm:cxn modelId="{B93FF551-4C5A-43C2-BBCF-2EAEF35F86F4}" type="presOf" srcId="{DFEDA7F2-3066-4E43-9F21-72FFB49D4858}" destId="{6ABE92CD-FE8C-4A0B-A344-B882CA97DF18}" srcOrd="0" destOrd="0" presId="urn:microsoft.com/office/officeart/2016/7/layout/LinearArrowProcessNumbered"/>
    <dgm:cxn modelId="{2E026F8A-6732-490A-8523-B4F8C52F5439}" type="presOf" srcId="{CD4741C4-C9B2-43EF-AAC3-36D7A7CDA345}" destId="{E00F96BD-9B26-4306-9D6A-642BA2954D9D}" srcOrd="0" destOrd="0" presId="urn:microsoft.com/office/officeart/2016/7/layout/LinearArrowProcessNumbered"/>
    <dgm:cxn modelId="{7731A394-DF0D-4403-8D5A-A2415D6E3FE8}" type="presOf" srcId="{F47E6E6E-B2EB-495A-8EE3-A6B3FA01F9DA}" destId="{0F6C1B40-118D-4B71-8280-64B322D37EE3}" srcOrd="0" destOrd="0" presId="urn:microsoft.com/office/officeart/2016/7/layout/LinearArrowProcessNumbered"/>
    <dgm:cxn modelId="{FC62C9A6-9FE2-4B16-9F50-528FEB72448F}" type="presOf" srcId="{3429A662-1D57-40AC-A1C8-E71D164AB2D0}" destId="{058CCB33-2D7B-4C73-BE69-D9C8CBB278BD}" srcOrd="0" destOrd="0" presId="urn:microsoft.com/office/officeart/2016/7/layout/LinearArrowProcessNumbered"/>
    <dgm:cxn modelId="{42078FAA-71AA-453C-A1AA-3F86224CB988}" type="presOf" srcId="{9B05395C-1870-4A0C-9F74-8F04604251D3}" destId="{D29B8E7D-E7F3-4715-86D5-C677312B0AA0}" srcOrd="0" destOrd="0" presId="urn:microsoft.com/office/officeart/2016/7/layout/LinearArrowProcessNumbered"/>
    <dgm:cxn modelId="{DC8968AD-4128-4064-A3AB-72D2B8C8A141}" srcId="{6FD30649-518B-4D9A-9358-594255DB72E0}" destId="{DFEDA7F2-3066-4E43-9F21-72FFB49D4858}" srcOrd="1" destOrd="0" parTransId="{3F47818C-DF44-40DB-95E4-6DDA6C6B75DC}" sibTransId="{F47E6E6E-B2EB-495A-8EE3-A6B3FA01F9DA}"/>
    <dgm:cxn modelId="{833EA1B2-2D5A-4C1A-9FD9-8966B1C0FE39}" type="presOf" srcId="{01F4CCF4-B6CD-42BD-ACC1-68DAF886A666}" destId="{51DA3ECE-CFE9-42B7-90DC-1ED44EF18DA0}" srcOrd="0" destOrd="0" presId="urn:microsoft.com/office/officeart/2016/7/layout/LinearArrowProcessNumbered"/>
    <dgm:cxn modelId="{5552C2C4-EB3C-4663-91FD-EF2BF8EECBB2}" srcId="{6FD30649-518B-4D9A-9358-594255DB72E0}" destId="{CD4741C4-C9B2-43EF-AAC3-36D7A7CDA345}" srcOrd="0" destOrd="0" parTransId="{E3033F6F-98EA-4D96-BF2C-D3D2C95A68E1}" sibTransId="{9088A157-2F9B-4131-9D3B-928C537E97B6}"/>
    <dgm:cxn modelId="{3AC95B7A-D60A-4AE5-97B8-91771AFCC98C}" type="presParOf" srcId="{D3D93CB5-6BBD-42F3-8773-75B7FFDC99B2}" destId="{14780DC8-1C8F-422F-A3AE-90FE66F3902A}" srcOrd="0" destOrd="0" presId="urn:microsoft.com/office/officeart/2016/7/layout/LinearArrowProcessNumbered"/>
    <dgm:cxn modelId="{77DE705E-0A86-4A76-B40A-42253284E062}" type="presParOf" srcId="{14780DC8-1C8F-422F-A3AE-90FE66F3902A}" destId="{666D2980-2099-4B75-A79F-07B8FBEF1D10}" srcOrd="0" destOrd="0" presId="urn:microsoft.com/office/officeart/2016/7/layout/LinearArrowProcessNumbered"/>
    <dgm:cxn modelId="{E8C9B7EA-0230-4507-A0FE-D804BC9A3649}" type="presParOf" srcId="{14780DC8-1C8F-422F-A3AE-90FE66F3902A}" destId="{5FB8C593-2489-44C6-88E5-679E3A1E1126}" srcOrd="1" destOrd="0" presId="urn:microsoft.com/office/officeart/2016/7/layout/LinearArrowProcessNumbered"/>
    <dgm:cxn modelId="{1C2C1604-EDD7-46EF-B403-97CDAA0EFFDD}" type="presParOf" srcId="{5FB8C593-2489-44C6-88E5-679E3A1E1126}" destId="{65632107-504F-4164-A09A-0B1DA458B29A}" srcOrd="0" destOrd="0" presId="urn:microsoft.com/office/officeart/2016/7/layout/LinearArrowProcessNumbered"/>
    <dgm:cxn modelId="{FE6DFA3C-0F1C-4394-90AB-3E0BD366071C}" type="presParOf" srcId="{5FB8C593-2489-44C6-88E5-679E3A1E1126}" destId="{FA8AECC6-6FAA-463D-B5B2-49F1A0833370}" srcOrd="1" destOrd="0" presId="urn:microsoft.com/office/officeart/2016/7/layout/LinearArrowProcessNumbered"/>
    <dgm:cxn modelId="{96B958F7-10A9-4033-910A-16E0A987CDA7}" type="presParOf" srcId="{5FB8C593-2489-44C6-88E5-679E3A1E1126}" destId="{FA7DD734-ECEF-4763-95E7-33AC3F92CCBB}" srcOrd="2" destOrd="0" presId="urn:microsoft.com/office/officeart/2016/7/layout/LinearArrowProcessNumbered"/>
    <dgm:cxn modelId="{A255D4F8-8128-4D87-8F71-B364D65BD60E}" type="presParOf" srcId="{5FB8C593-2489-44C6-88E5-679E3A1E1126}" destId="{7A0C2265-C8BD-4AAF-8BBC-A1517A87B581}" srcOrd="3" destOrd="0" presId="urn:microsoft.com/office/officeart/2016/7/layout/LinearArrowProcessNumbered"/>
    <dgm:cxn modelId="{40B01550-FC3F-443D-A21C-DAC0722F8F3A}" type="presParOf" srcId="{14780DC8-1C8F-422F-A3AE-90FE66F3902A}" destId="{E00F96BD-9B26-4306-9D6A-642BA2954D9D}" srcOrd="2" destOrd="0" presId="urn:microsoft.com/office/officeart/2016/7/layout/LinearArrowProcessNumbered"/>
    <dgm:cxn modelId="{15BBFEB4-FDD7-47C8-A72F-4C39C7028A0F}" type="presParOf" srcId="{D3D93CB5-6BBD-42F3-8773-75B7FFDC99B2}" destId="{CD6D1DBE-E99D-4C33-8CB3-54B32E7956E4}" srcOrd="1" destOrd="0" presId="urn:microsoft.com/office/officeart/2016/7/layout/LinearArrowProcessNumbered"/>
    <dgm:cxn modelId="{B7BB9919-3064-4967-AB3D-C817E2C848DF}" type="presParOf" srcId="{D3D93CB5-6BBD-42F3-8773-75B7FFDC99B2}" destId="{4796102A-43D8-4D94-BFBD-6630744741B3}" srcOrd="2" destOrd="0" presId="urn:microsoft.com/office/officeart/2016/7/layout/LinearArrowProcessNumbered"/>
    <dgm:cxn modelId="{F8DE0617-5A69-4969-88E1-DD421E478E0F}" type="presParOf" srcId="{4796102A-43D8-4D94-BFBD-6630744741B3}" destId="{F4EF8441-1B16-48D7-B16D-9D66423BDA2A}" srcOrd="0" destOrd="0" presId="urn:microsoft.com/office/officeart/2016/7/layout/LinearArrowProcessNumbered"/>
    <dgm:cxn modelId="{99AFB41E-F7DF-4214-8FB6-2EFBA2792C0E}" type="presParOf" srcId="{4796102A-43D8-4D94-BFBD-6630744741B3}" destId="{6BDBADB8-443C-4349-9D9B-A751F955A174}" srcOrd="1" destOrd="0" presId="urn:microsoft.com/office/officeart/2016/7/layout/LinearArrowProcessNumbered"/>
    <dgm:cxn modelId="{FF0A2BAE-2B90-4C32-955C-5B0A8891D65C}" type="presParOf" srcId="{6BDBADB8-443C-4349-9D9B-A751F955A174}" destId="{E6B33D18-C602-45BE-84EB-BF38ED3057CE}" srcOrd="0" destOrd="0" presId="urn:microsoft.com/office/officeart/2016/7/layout/LinearArrowProcessNumbered"/>
    <dgm:cxn modelId="{C46CEFBE-A79F-476C-A749-0E77F5F108FC}" type="presParOf" srcId="{6BDBADB8-443C-4349-9D9B-A751F955A174}" destId="{99EA8BE9-1789-4EE8-A9D9-CE53E9BCE552}" srcOrd="1" destOrd="0" presId="urn:microsoft.com/office/officeart/2016/7/layout/LinearArrowProcessNumbered"/>
    <dgm:cxn modelId="{29FDDAA9-1C01-4141-B117-66E73AD63A05}" type="presParOf" srcId="{6BDBADB8-443C-4349-9D9B-A751F955A174}" destId="{0F6C1B40-118D-4B71-8280-64B322D37EE3}" srcOrd="2" destOrd="0" presId="urn:microsoft.com/office/officeart/2016/7/layout/LinearArrowProcessNumbered"/>
    <dgm:cxn modelId="{88D70F9F-60D2-4529-87D7-178680D7955E}" type="presParOf" srcId="{6BDBADB8-443C-4349-9D9B-A751F955A174}" destId="{B0D21498-68A6-4140-9CF6-769C9F0579CF}" srcOrd="3" destOrd="0" presId="urn:microsoft.com/office/officeart/2016/7/layout/LinearArrowProcessNumbered"/>
    <dgm:cxn modelId="{FF8038D7-DD61-4846-B974-95BA3D89B22C}" type="presParOf" srcId="{4796102A-43D8-4D94-BFBD-6630744741B3}" destId="{6ABE92CD-FE8C-4A0B-A344-B882CA97DF18}" srcOrd="2" destOrd="0" presId="urn:microsoft.com/office/officeart/2016/7/layout/LinearArrowProcessNumbered"/>
    <dgm:cxn modelId="{EDE7C075-F3FF-48CB-9E8C-400A5206DD6C}" type="presParOf" srcId="{D3D93CB5-6BBD-42F3-8773-75B7FFDC99B2}" destId="{8B41A713-1C06-42AC-B35A-703D41F9F756}" srcOrd="3" destOrd="0" presId="urn:microsoft.com/office/officeart/2016/7/layout/LinearArrowProcessNumbered"/>
    <dgm:cxn modelId="{BB563292-C284-4976-9398-DEFFAF67619B}" type="presParOf" srcId="{D3D93CB5-6BBD-42F3-8773-75B7FFDC99B2}" destId="{EA0B94A2-4D61-4165-BE97-ABD572C19F64}" srcOrd="4" destOrd="0" presId="urn:microsoft.com/office/officeart/2016/7/layout/LinearArrowProcessNumbered"/>
    <dgm:cxn modelId="{C2B440BE-E60E-428C-9BDC-ADC8EE56C766}" type="presParOf" srcId="{EA0B94A2-4D61-4165-BE97-ABD572C19F64}" destId="{3FCE4573-CDC9-4C02-84EB-FAC3B2AF1FA3}" srcOrd="0" destOrd="0" presId="urn:microsoft.com/office/officeart/2016/7/layout/LinearArrowProcessNumbered"/>
    <dgm:cxn modelId="{13AB0A7D-6C32-485D-8B3C-7B958825AEA6}" type="presParOf" srcId="{EA0B94A2-4D61-4165-BE97-ABD572C19F64}" destId="{8A0BD7D8-3EF4-427D-BE1C-4268EF9ADC4D}" srcOrd="1" destOrd="0" presId="urn:microsoft.com/office/officeart/2016/7/layout/LinearArrowProcessNumbered"/>
    <dgm:cxn modelId="{FFA7FD91-7095-4CF8-982B-C590BB19DF25}" type="presParOf" srcId="{8A0BD7D8-3EF4-427D-BE1C-4268EF9ADC4D}" destId="{4FA2D368-2EE3-4106-AFAC-D530825BB55B}" srcOrd="0" destOrd="0" presId="urn:microsoft.com/office/officeart/2016/7/layout/LinearArrowProcessNumbered"/>
    <dgm:cxn modelId="{AB1CED5D-A576-4998-B990-61435D6F8730}" type="presParOf" srcId="{8A0BD7D8-3EF4-427D-BE1C-4268EF9ADC4D}" destId="{A4AD0E65-441B-4E64-8C6A-AAEE05C6A0B9}" srcOrd="1" destOrd="0" presId="urn:microsoft.com/office/officeart/2016/7/layout/LinearArrowProcessNumbered"/>
    <dgm:cxn modelId="{F7410FEE-98F9-491E-B8EB-EF0D9FFC0F79}" type="presParOf" srcId="{8A0BD7D8-3EF4-427D-BE1C-4268EF9ADC4D}" destId="{51DA3ECE-CFE9-42B7-90DC-1ED44EF18DA0}" srcOrd="2" destOrd="0" presId="urn:microsoft.com/office/officeart/2016/7/layout/LinearArrowProcessNumbered"/>
    <dgm:cxn modelId="{FA29C4BD-C8F6-49C6-AF2A-DF06EF0D42EA}" type="presParOf" srcId="{8A0BD7D8-3EF4-427D-BE1C-4268EF9ADC4D}" destId="{694D5924-D856-4A23-BA80-F77305D411F3}" srcOrd="3" destOrd="0" presId="urn:microsoft.com/office/officeart/2016/7/layout/LinearArrowProcessNumbered"/>
    <dgm:cxn modelId="{3C58E498-641F-4EFA-BBCE-C19802B7946C}" type="presParOf" srcId="{EA0B94A2-4D61-4165-BE97-ABD572C19F64}" destId="{058CCB33-2D7B-4C73-BE69-D9C8CBB278BD}" srcOrd="2" destOrd="0" presId="urn:microsoft.com/office/officeart/2016/7/layout/LinearArrowProcessNumbered"/>
    <dgm:cxn modelId="{EF10360C-2161-45D3-A471-5EB824E0F8EC}" type="presParOf" srcId="{D3D93CB5-6BBD-42F3-8773-75B7FFDC99B2}" destId="{8FAB4D49-46A5-44B0-8312-A0CB26ECE789}" srcOrd="5" destOrd="0" presId="urn:microsoft.com/office/officeart/2016/7/layout/LinearArrowProcessNumbered"/>
    <dgm:cxn modelId="{8CAE2992-42DE-4CF5-B140-79B43D9063BA}" type="presParOf" srcId="{D3D93CB5-6BBD-42F3-8773-75B7FFDC99B2}" destId="{B14EED37-BAF9-416E-BB99-986F6215E3B7}" srcOrd="6" destOrd="0" presId="urn:microsoft.com/office/officeart/2016/7/layout/LinearArrowProcessNumbered"/>
    <dgm:cxn modelId="{874981F3-394E-4CF5-A8E0-E982024DC847}" type="presParOf" srcId="{B14EED37-BAF9-416E-BB99-986F6215E3B7}" destId="{38AA208B-8D21-4486-91EB-0C4F7D366CF1}" srcOrd="0" destOrd="0" presId="urn:microsoft.com/office/officeart/2016/7/layout/LinearArrowProcessNumbered"/>
    <dgm:cxn modelId="{4DE50A98-2FB7-44EA-BDD3-D28A191EF103}" type="presParOf" srcId="{B14EED37-BAF9-416E-BB99-986F6215E3B7}" destId="{82BBDF8B-771D-40C7-BC9E-19270D789DBB}" srcOrd="1" destOrd="0" presId="urn:microsoft.com/office/officeart/2016/7/layout/LinearArrowProcessNumbered"/>
    <dgm:cxn modelId="{72C70C7B-2D89-464D-8CD1-F7D15D12F1B0}" type="presParOf" srcId="{82BBDF8B-771D-40C7-BC9E-19270D789DBB}" destId="{BB95C4AF-404E-4AE8-992E-C41E13A20992}" srcOrd="0" destOrd="0" presId="urn:microsoft.com/office/officeart/2016/7/layout/LinearArrowProcessNumbered"/>
    <dgm:cxn modelId="{10F7EB83-BCA3-4DF3-A7A2-309A4B49D6AE}" type="presParOf" srcId="{82BBDF8B-771D-40C7-BC9E-19270D789DBB}" destId="{0E196CA4-59B8-4A94-A3FD-340780A445A1}" srcOrd="1" destOrd="0" presId="urn:microsoft.com/office/officeart/2016/7/layout/LinearArrowProcessNumbered"/>
    <dgm:cxn modelId="{A4E12B39-613E-42C1-81C2-25CC2818AAA2}" type="presParOf" srcId="{82BBDF8B-771D-40C7-BC9E-19270D789DBB}" destId="{B34C9B18-E1D7-44B7-A748-D25E14C19047}" srcOrd="2" destOrd="0" presId="urn:microsoft.com/office/officeart/2016/7/layout/LinearArrowProcessNumbered"/>
    <dgm:cxn modelId="{D3A67131-0672-4340-A647-C35F95D7E84B}" type="presParOf" srcId="{82BBDF8B-771D-40C7-BC9E-19270D789DBB}" destId="{D4C0F862-9F02-483C-B12D-29BAA634597A}" srcOrd="3" destOrd="0" presId="urn:microsoft.com/office/officeart/2016/7/layout/LinearArrowProcessNumbered"/>
    <dgm:cxn modelId="{A3932148-D272-43F2-BDC6-392BAE7E6F9A}" type="presParOf" srcId="{B14EED37-BAF9-416E-BB99-986F6215E3B7}" destId="{D29B8E7D-E7F3-4715-86D5-C677312B0AA0}"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632107-504F-4164-A09A-0B1DA458B29A}">
      <dsp:nvSpPr>
        <dsp:cNvPr id="0" name=""/>
        <dsp:cNvSpPr/>
      </dsp:nvSpPr>
      <dsp:spPr>
        <a:xfrm>
          <a:off x="1363133" y="1131240"/>
          <a:ext cx="1090506" cy="71"/>
        </a:xfrm>
        <a:prstGeom prst="rect">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FA8AECC6-6FAA-463D-B5B2-49F1A0833370}">
      <dsp:nvSpPr>
        <dsp:cNvPr id="0" name=""/>
        <dsp:cNvSpPr/>
      </dsp:nvSpPr>
      <dsp:spPr>
        <a:xfrm>
          <a:off x="2519070" y="1039674"/>
          <a:ext cx="125408" cy="235502"/>
        </a:xfrm>
        <a:prstGeom prst="chevron">
          <a:avLst>
            <a:gd name="adj" fmla="val 90000"/>
          </a:avLst>
        </a:prstGeom>
        <a:solidFill>
          <a:schemeClr val="accent2">
            <a:tint val="40000"/>
            <a:alpha val="90000"/>
            <a:hueOff val="-77202"/>
            <a:satOff val="-6850"/>
            <a:lumOff val="-70"/>
            <a:alphaOff val="0"/>
          </a:schemeClr>
        </a:solidFill>
        <a:ln w="6350" cap="flat" cmpd="sng" algn="ctr">
          <a:solidFill>
            <a:schemeClr val="accent2">
              <a:tint val="40000"/>
              <a:alpha val="90000"/>
              <a:hueOff val="-77202"/>
              <a:satOff val="-6850"/>
              <a:lumOff val="-70"/>
              <a:alphaOff val="0"/>
            </a:schemeClr>
          </a:solidFill>
          <a:prstDash val="solid"/>
          <a:miter lim="800000"/>
        </a:ln>
        <a:effectLst/>
      </dsp:spPr>
      <dsp:style>
        <a:lnRef idx="1">
          <a:scrgbClr r="0" g="0" b="0"/>
        </a:lnRef>
        <a:fillRef idx="1">
          <a:scrgbClr r="0" g="0" b="0"/>
        </a:fillRef>
        <a:effectRef idx="0">
          <a:scrgbClr r="0" g="0" b="0"/>
        </a:effectRef>
        <a:fontRef idx="minor"/>
      </dsp:style>
    </dsp:sp>
    <dsp:sp modelId="{FA7DD734-ECEF-4763-95E7-33AC3F92CCBB}">
      <dsp:nvSpPr>
        <dsp:cNvPr id="0" name=""/>
        <dsp:cNvSpPr/>
      </dsp:nvSpPr>
      <dsp:spPr>
        <a:xfrm>
          <a:off x="655299" y="559756"/>
          <a:ext cx="1143041" cy="1143041"/>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44356" tIns="44356" rIns="44356" bIns="44356" numCol="1" spcCol="1270" anchor="ctr" anchorCtr="0">
          <a:noAutofit/>
        </a:bodyPr>
        <a:lstStyle/>
        <a:p>
          <a:pPr marL="0" lvl="0" indent="0" algn="ctr" defTabSz="2222500">
            <a:lnSpc>
              <a:spcPct val="90000"/>
            </a:lnSpc>
            <a:spcBef>
              <a:spcPct val="0"/>
            </a:spcBef>
            <a:spcAft>
              <a:spcPct val="35000"/>
            </a:spcAft>
            <a:buNone/>
          </a:pPr>
          <a:r>
            <a:rPr lang="en-US" sz="5000" kern="1200"/>
            <a:t>1</a:t>
          </a:r>
        </a:p>
      </dsp:txBody>
      <dsp:txXfrm>
        <a:off x="822693" y="727150"/>
        <a:ext cx="808253" cy="808253"/>
      </dsp:txXfrm>
    </dsp:sp>
    <dsp:sp modelId="{E00F96BD-9B26-4306-9D6A-642BA2954D9D}">
      <dsp:nvSpPr>
        <dsp:cNvPr id="0" name=""/>
        <dsp:cNvSpPr/>
      </dsp:nvSpPr>
      <dsp:spPr>
        <a:xfrm>
          <a:off x="0" y="1868363"/>
          <a:ext cx="2453639" cy="1965600"/>
        </a:xfrm>
        <a:prstGeom prst="upArrowCallout">
          <a:avLst>
            <a:gd name="adj1" fmla="val 50000"/>
            <a:gd name="adj2" fmla="val 20000"/>
            <a:gd name="adj3" fmla="val 20000"/>
            <a:gd name="adj4" fmla="val 100000"/>
          </a:avLst>
        </a:prstGeom>
        <a:solidFill>
          <a:schemeClr val="accent2">
            <a:tint val="40000"/>
            <a:alpha val="90000"/>
            <a:hueOff val="-154405"/>
            <a:satOff val="-13699"/>
            <a:lumOff val="-140"/>
            <a:alphaOff val="0"/>
          </a:schemeClr>
        </a:solidFill>
        <a:ln w="6350" cap="flat" cmpd="sng" algn="ctr">
          <a:solidFill>
            <a:schemeClr val="accent2">
              <a:tint val="40000"/>
              <a:alpha val="90000"/>
              <a:hueOff val="-154405"/>
              <a:satOff val="-13699"/>
              <a:lumOff val="-14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93546" tIns="165100" rIns="193546" bIns="165100" numCol="1" spcCol="1270" anchor="t" anchorCtr="0">
          <a:noAutofit/>
        </a:bodyPr>
        <a:lstStyle/>
        <a:p>
          <a:pPr marL="0" lvl="0" indent="0" algn="l" defTabSz="488950">
            <a:lnSpc>
              <a:spcPct val="90000"/>
            </a:lnSpc>
            <a:spcBef>
              <a:spcPct val="0"/>
            </a:spcBef>
            <a:spcAft>
              <a:spcPct val="35000"/>
            </a:spcAft>
            <a:buNone/>
          </a:pPr>
          <a:r>
            <a:rPr lang="en-US" sz="1100" kern="1200" dirty="0">
              <a:latin typeface="Montserrat Light" panose="00000400000000000000" pitchFamily="2" charset="0"/>
            </a:rPr>
            <a:t>a</a:t>
          </a:r>
          <a:r>
            <a:rPr lang="en-US" sz="1200" kern="1200" dirty="0">
              <a:effectLst/>
              <a:latin typeface="Montserrat Light" panose="00000400000000000000" pitchFamily="2" charset="0"/>
            </a:rPr>
            <a:t>. </a:t>
          </a:r>
          <a:r>
            <a:rPr lang="en-US" sz="1400" kern="1200" dirty="0">
              <a:effectLst/>
              <a:latin typeface="Montserrat Light" panose="00000400000000000000" pitchFamily="2" charset="0"/>
            </a:rPr>
            <a:t>Detect faces and give out probabilities of having a face in an array</a:t>
          </a:r>
          <a:r>
            <a:rPr lang="en-US" sz="1200" kern="1200" dirty="0">
              <a:effectLst/>
              <a:latin typeface="Montserrat Light" panose="00000400000000000000" pitchFamily="2" charset="0"/>
            </a:rPr>
            <a:t>. </a:t>
          </a:r>
        </a:p>
      </dsp:txBody>
      <dsp:txXfrm>
        <a:off x="0" y="2261483"/>
        <a:ext cx="2453639" cy="1572480"/>
      </dsp:txXfrm>
    </dsp:sp>
    <dsp:sp modelId="{E6B33D18-C602-45BE-84EB-BF38ED3057CE}">
      <dsp:nvSpPr>
        <dsp:cNvPr id="0" name=""/>
        <dsp:cNvSpPr/>
      </dsp:nvSpPr>
      <dsp:spPr>
        <a:xfrm>
          <a:off x="2726266" y="1131355"/>
          <a:ext cx="2453639" cy="72"/>
        </a:xfrm>
        <a:prstGeom prst="rect">
          <a:avLst/>
        </a:prstGeom>
        <a:solidFill>
          <a:schemeClr val="accent2">
            <a:tint val="40000"/>
            <a:alpha val="90000"/>
            <a:hueOff val="-231607"/>
            <a:satOff val="-20549"/>
            <a:lumOff val="-210"/>
            <a:alphaOff val="0"/>
          </a:schemeClr>
        </a:solidFill>
        <a:ln w="6350" cap="flat" cmpd="sng" algn="ctr">
          <a:solidFill>
            <a:schemeClr val="accent2">
              <a:tint val="40000"/>
              <a:alpha val="90000"/>
              <a:hueOff val="-231607"/>
              <a:satOff val="-20549"/>
              <a:lumOff val="-210"/>
              <a:alphaOff val="0"/>
            </a:schemeClr>
          </a:solidFill>
          <a:prstDash val="solid"/>
          <a:miter lim="800000"/>
        </a:ln>
        <a:effectLst/>
      </dsp:spPr>
      <dsp:style>
        <a:lnRef idx="1">
          <a:scrgbClr r="0" g="0" b="0"/>
        </a:lnRef>
        <a:fillRef idx="1">
          <a:scrgbClr r="0" g="0" b="0"/>
        </a:fillRef>
        <a:effectRef idx="0">
          <a:scrgbClr r="0" g="0" b="0"/>
        </a:effectRef>
        <a:fontRef idx="minor"/>
      </dsp:style>
    </dsp:sp>
    <dsp:sp modelId="{99EA8BE9-1789-4EE8-A9D9-CE53E9BCE552}">
      <dsp:nvSpPr>
        <dsp:cNvPr id="0" name=""/>
        <dsp:cNvSpPr/>
      </dsp:nvSpPr>
      <dsp:spPr>
        <a:xfrm>
          <a:off x="5245336" y="1039770"/>
          <a:ext cx="125408" cy="235596"/>
        </a:xfrm>
        <a:prstGeom prst="chevron">
          <a:avLst>
            <a:gd name="adj" fmla="val 90000"/>
          </a:avLst>
        </a:prstGeom>
        <a:solidFill>
          <a:schemeClr val="accent2">
            <a:tint val="40000"/>
            <a:alpha val="90000"/>
            <a:hueOff val="-308809"/>
            <a:satOff val="-27399"/>
            <a:lumOff val="-280"/>
            <a:alphaOff val="0"/>
          </a:schemeClr>
        </a:solidFill>
        <a:ln w="6350" cap="flat" cmpd="sng" algn="ctr">
          <a:solidFill>
            <a:schemeClr val="accent2">
              <a:tint val="40000"/>
              <a:alpha val="90000"/>
              <a:hueOff val="-308809"/>
              <a:satOff val="-27399"/>
              <a:lumOff val="-280"/>
              <a:alphaOff val="0"/>
            </a:schemeClr>
          </a:solidFill>
          <a:prstDash val="solid"/>
          <a:miter lim="800000"/>
        </a:ln>
        <a:effectLst/>
      </dsp:spPr>
      <dsp:style>
        <a:lnRef idx="1">
          <a:scrgbClr r="0" g="0" b="0"/>
        </a:lnRef>
        <a:fillRef idx="1">
          <a:scrgbClr r="0" g="0" b="0"/>
        </a:fillRef>
        <a:effectRef idx="0">
          <a:scrgbClr r="0" g="0" b="0"/>
        </a:effectRef>
        <a:fontRef idx="minor"/>
      </dsp:style>
    </dsp:sp>
    <dsp:sp modelId="{0F6C1B40-118D-4B71-8280-64B322D37EE3}">
      <dsp:nvSpPr>
        <dsp:cNvPr id="0" name=""/>
        <dsp:cNvSpPr/>
      </dsp:nvSpPr>
      <dsp:spPr>
        <a:xfrm>
          <a:off x="3381565" y="559870"/>
          <a:ext cx="1143041" cy="1143041"/>
        </a:xfrm>
        <a:prstGeom prst="ellipse">
          <a:avLst/>
        </a:prstGeom>
        <a:gradFill rotWithShape="0">
          <a:gsLst>
            <a:gs pos="0">
              <a:schemeClr val="accent2">
                <a:hueOff val="-485121"/>
                <a:satOff val="-27976"/>
                <a:lumOff val="2876"/>
                <a:alphaOff val="0"/>
                <a:satMod val="103000"/>
                <a:lumMod val="102000"/>
                <a:tint val="94000"/>
              </a:schemeClr>
            </a:gs>
            <a:gs pos="50000">
              <a:schemeClr val="accent2">
                <a:hueOff val="-485121"/>
                <a:satOff val="-27976"/>
                <a:lumOff val="2876"/>
                <a:alphaOff val="0"/>
                <a:satMod val="110000"/>
                <a:lumMod val="100000"/>
                <a:shade val="100000"/>
              </a:schemeClr>
            </a:gs>
            <a:gs pos="100000">
              <a:schemeClr val="accent2">
                <a:hueOff val="-485121"/>
                <a:satOff val="-27976"/>
                <a:lumOff val="2876"/>
                <a:alphaOff val="0"/>
                <a:lumMod val="99000"/>
                <a:satMod val="120000"/>
                <a:shade val="78000"/>
              </a:schemeClr>
            </a:gs>
          </a:gsLst>
          <a:lin ang="5400000" scaled="0"/>
        </a:gradFill>
        <a:ln w="6350" cap="flat" cmpd="sng" algn="ctr">
          <a:solidFill>
            <a:schemeClr val="accent2">
              <a:hueOff val="-485121"/>
              <a:satOff val="-27976"/>
              <a:lumOff val="2876"/>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44356" tIns="44356" rIns="44356" bIns="44356" numCol="1" spcCol="1270" anchor="ctr" anchorCtr="0">
          <a:noAutofit/>
        </a:bodyPr>
        <a:lstStyle/>
        <a:p>
          <a:pPr marL="0" lvl="0" indent="0" algn="ctr" defTabSz="2222500">
            <a:lnSpc>
              <a:spcPct val="90000"/>
            </a:lnSpc>
            <a:spcBef>
              <a:spcPct val="0"/>
            </a:spcBef>
            <a:spcAft>
              <a:spcPct val="35000"/>
            </a:spcAft>
            <a:buNone/>
          </a:pPr>
          <a:r>
            <a:rPr lang="en-US" sz="5000" kern="1200"/>
            <a:t>2</a:t>
          </a:r>
        </a:p>
      </dsp:txBody>
      <dsp:txXfrm>
        <a:off x="3548959" y="727264"/>
        <a:ext cx="808253" cy="808253"/>
      </dsp:txXfrm>
    </dsp:sp>
    <dsp:sp modelId="{6ABE92CD-FE8C-4A0B-A344-B882CA97DF18}">
      <dsp:nvSpPr>
        <dsp:cNvPr id="0" name=""/>
        <dsp:cNvSpPr/>
      </dsp:nvSpPr>
      <dsp:spPr>
        <a:xfrm>
          <a:off x="2726266" y="1868625"/>
          <a:ext cx="2453639" cy="1965600"/>
        </a:xfrm>
        <a:prstGeom prst="upArrowCallout">
          <a:avLst>
            <a:gd name="adj1" fmla="val 50000"/>
            <a:gd name="adj2" fmla="val 20000"/>
            <a:gd name="adj3" fmla="val 20000"/>
            <a:gd name="adj4" fmla="val 100000"/>
          </a:avLst>
        </a:prstGeom>
        <a:solidFill>
          <a:schemeClr val="accent2">
            <a:tint val="40000"/>
            <a:alpha val="90000"/>
            <a:hueOff val="-386012"/>
            <a:satOff val="-34248"/>
            <a:lumOff val="-350"/>
            <a:alphaOff val="0"/>
          </a:schemeClr>
        </a:solidFill>
        <a:ln w="6350" cap="flat" cmpd="sng" algn="ctr">
          <a:solidFill>
            <a:schemeClr val="accent2">
              <a:tint val="40000"/>
              <a:alpha val="90000"/>
              <a:hueOff val="-386012"/>
              <a:satOff val="-34248"/>
              <a:lumOff val="-35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93546" tIns="165100" rIns="193546" bIns="165100" numCol="1" spcCol="1270" anchor="t" anchorCtr="0">
          <a:noAutofit/>
        </a:bodyPr>
        <a:lstStyle/>
        <a:p>
          <a:pPr marL="0" lvl="0" indent="0" algn="l" defTabSz="711200">
            <a:lnSpc>
              <a:spcPct val="90000"/>
            </a:lnSpc>
            <a:spcBef>
              <a:spcPct val="0"/>
            </a:spcBef>
            <a:spcAft>
              <a:spcPct val="35000"/>
            </a:spcAft>
            <a:buNone/>
          </a:pPr>
          <a:r>
            <a:rPr lang="en-US" sz="1600" kern="1200" dirty="0"/>
            <a:t>b. </a:t>
          </a:r>
          <a:r>
            <a:rPr lang="en-US" sz="1400" kern="1200" dirty="0">
              <a:latin typeface="Montserrat Light" panose="00000400000000000000" pitchFamily="2" charset="0"/>
            </a:rPr>
            <a:t>Detect only actual faces. Cartoon or distorted images </a:t>
          </a:r>
          <a:r>
            <a:rPr lang="en-US" sz="1400" kern="1200" dirty="0" err="1">
              <a:latin typeface="Montserrat Light" panose="00000400000000000000" pitchFamily="2" charset="0"/>
            </a:rPr>
            <a:t>shouldnt</a:t>
          </a:r>
          <a:r>
            <a:rPr lang="en-US" sz="1400" kern="1200" dirty="0">
              <a:latin typeface="Montserrat Light" panose="00000400000000000000" pitchFamily="2" charset="0"/>
            </a:rPr>
            <a:t> be detected</a:t>
          </a:r>
          <a:r>
            <a:rPr lang="en-US" sz="1600" kern="1200" dirty="0">
              <a:latin typeface="Montserrat Light" panose="00000400000000000000" pitchFamily="2" charset="0"/>
            </a:rPr>
            <a:t>. </a:t>
          </a:r>
        </a:p>
      </dsp:txBody>
      <dsp:txXfrm>
        <a:off x="2726266" y="2261745"/>
        <a:ext cx="2453639" cy="1572480"/>
      </dsp:txXfrm>
    </dsp:sp>
    <dsp:sp modelId="{4FA2D368-2EE3-4106-AFAC-D530825BB55B}">
      <dsp:nvSpPr>
        <dsp:cNvPr id="0" name=""/>
        <dsp:cNvSpPr/>
      </dsp:nvSpPr>
      <dsp:spPr>
        <a:xfrm>
          <a:off x="5452533" y="1131355"/>
          <a:ext cx="2453639" cy="72"/>
        </a:xfrm>
        <a:prstGeom prst="rect">
          <a:avLst/>
        </a:prstGeom>
        <a:solidFill>
          <a:schemeClr val="accent2">
            <a:tint val="40000"/>
            <a:alpha val="90000"/>
            <a:hueOff val="-463214"/>
            <a:satOff val="-41098"/>
            <a:lumOff val="-419"/>
            <a:alphaOff val="0"/>
          </a:schemeClr>
        </a:solidFill>
        <a:ln w="6350" cap="flat" cmpd="sng" algn="ctr">
          <a:solidFill>
            <a:schemeClr val="accent2">
              <a:tint val="40000"/>
              <a:alpha val="90000"/>
              <a:hueOff val="-463214"/>
              <a:satOff val="-41098"/>
              <a:lumOff val="-419"/>
              <a:alphaOff val="0"/>
            </a:schemeClr>
          </a:solidFill>
          <a:prstDash val="solid"/>
          <a:miter lim="800000"/>
        </a:ln>
        <a:effectLst/>
      </dsp:spPr>
      <dsp:style>
        <a:lnRef idx="1">
          <a:scrgbClr r="0" g="0" b="0"/>
        </a:lnRef>
        <a:fillRef idx="1">
          <a:scrgbClr r="0" g="0" b="0"/>
        </a:fillRef>
        <a:effectRef idx="0">
          <a:scrgbClr r="0" g="0" b="0"/>
        </a:effectRef>
        <a:fontRef idx="minor"/>
      </dsp:style>
    </dsp:sp>
    <dsp:sp modelId="{A4AD0E65-441B-4E64-8C6A-AAEE05C6A0B9}">
      <dsp:nvSpPr>
        <dsp:cNvPr id="0" name=""/>
        <dsp:cNvSpPr/>
      </dsp:nvSpPr>
      <dsp:spPr>
        <a:xfrm>
          <a:off x="7971603" y="1039770"/>
          <a:ext cx="125408" cy="235596"/>
        </a:xfrm>
        <a:prstGeom prst="chevron">
          <a:avLst>
            <a:gd name="adj" fmla="val 90000"/>
          </a:avLst>
        </a:prstGeom>
        <a:solidFill>
          <a:schemeClr val="accent2">
            <a:tint val="40000"/>
            <a:alpha val="90000"/>
            <a:hueOff val="-540417"/>
            <a:satOff val="-47947"/>
            <a:lumOff val="-489"/>
            <a:alphaOff val="0"/>
          </a:schemeClr>
        </a:solidFill>
        <a:ln w="6350" cap="flat" cmpd="sng" algn="ctr">
          <a:solidFill>
            <a:schemeClr val="accent2">
              <a:tint val="40000"/>
              <a:alpha val="90000"/>
              <a:hueOff val="-540417"/>
              <a:satOff val="-47947"/>
              <a:lumOff val="-489"/>
              <a:alphaOff val="0"/>
            </a:schemeClr>
          </a:solidFill>
          <a:prstDash val="solid"/>
          <a:miter lim="800000"/>
        </a:ln>
        <a:effectLst/>
      </dsp:spPr>
      <dsp:style>
        <a:lnRef idx="1">
          <a:scrgbClr r="0" g="0" b="0"/>
        </a:lnRef>
        <a:fillRef idx="1">
          <a:scrgbClr r="0" g="0" b="0"/>
        </a:fillRef>
        <a:effectRef idx="0">
          <a:scrgbClr r="0" g="0" b="0"/>
        </a:effectRef>
        <a:fontRef idx="minor"/>
      </dsp:style>
    </dsp:sp>
    <dsp:sp modelId="{51DA3ECE-CFE9-42B7-90DC-1ED44EF18DA0}">
      <dsp:nvSpPr>
        <dsp:cNvPr id="0" name=""/>
        <dsp:cNvSpPr/>
      </dsp:nvSpPr>
      <dsp:spPr>
        <a:xfrm>
          <a:off x="6107832" y="559870"/>
          <a:ext cx="1143041" cy="1143041"/>
        </a:xfrm>
        <a:prstGeom prst="ellipse">
          <a:avLst/>
        </a:prstGeom>
        <a:gradFill rotWithShape="0">
          <a:gsLst>
            <a:gs pos="0">
              <a:schemeClr val="accent2">
                <a:hueOff val="-970242"/>
                <a:satOff val="-55952"/>
                <a:lumOff val="5752"/>
                <a:alphaOff val="0"/>
                <a:satMod val="103000"/>
                <a:lumMod val="102000"/>
                <a:tint val="94000"/>
              </a:schemeClr>
            </a:gs>
            <a:gs pos="50000">
              <a:schemeClr val="accent2">
                <a:hueOff val="-970242"/>
                <a:satOff val="-55952"/>
                <a:lumOff val="5752"/>
                <a:alphaOff val="0"/>
                <a:satMod val="110000"/>
                <a:lumMod val="100000"/>
                <a:shade val="100000"/>
              </a:schemeClr>
            </a:gs>
            <a:gs pos="100000">
              <a:schemeClr val="accent2">
                <a:hueOff val="-970242"/>
                <a:satOff val="-55952"/>
                <a:lumOff val="5752"/>
                <a:alphaOff val="0"/>
                <a:lumMod val="99000"/>
                <a:satMod val="120000"/>
                <a:shade val="78000"/>
              </a:schemeClr>
            </a:gs>
          </a:gsLst>
          <a:lin ang="5400000" scaled="0"/>
        </a:gradFill>
        <a:ln w="6350" cap="flat" cmpd="sng" algn="ctr">
          <a:solidFill>
            <a:schemeClr val="accent2">
              <a:hueOff val="-970242"/>
              <a:satOff val="-55952"/>
              <a:lumOff val="5752"/>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44356" tIns="44356" rIns="44356" bIns="44356" numCol="1" spcCol="1270" anchor="ctr" anchorCtr="0">
          <a:noAutofit/>
        </a:bodyPr>
        <a:lstStyle/>
        <a:p>
          <a:pPr marL="0" lvl="0" indent="0" algn="ctr" defTabSz="2222500">
            <a:lnSpc>
              <a:spcPct val="90000"/>
            </a:lnSpc>
            <a:spcBef>
              <a:spcPct val="0"/>
            </a:spcBef>
            <a:spcAft>
              <a:spcPct val="35000"/>
            </a:spcAft>
            <a:buNone/>
          </a:pPr>
          <a:r>
            <a:rPr lang="en-US" sz="5000" kern="1200"/>
            <a:t>3</a:t>
          </a:r>
        </a:p>
      </dsp:txBody>
      <dsp:txXfrm>
        <a:off x="6275226" y="727264"/>
        <a:ext cx="808253" cy="808253"/>
      </dsp:txXfrm>
    </dsp:sp>
    <dsp:sp modelId="{058CCB33-2D7B-4C73-BE69-D9C8CBB278BD}">
      <dsp:nvSpPr>
        <dsp:cNvPr id="0" name=""/>
        <dsp:cNvSpPr/>
      </dsp:nvSpPr>
      <dsp:spPr>
        <a:xfrm>
          <a:off x="5452533" y="1868625"/>
          <a:ext cx="2453639" cy="1965600"/>
        </a:xfrm>
        <a:prstGeom prst="upArrowCallout">
          <a:avLst>
            <a:gd name="adj1" fmla="val 50000"/>
            <a:gd name="adj2" fmla="val 20000"/>
            <a:gd name="adj3" fmla="val 20000"/>
            <a:gd name="adj4" fmla="val 100000"/>
          </a:avLst>
        </a:prstGeom>
        <a:solidFill>
          <a:schemeClr val="accent2">
            <a:tint val="40000"/>
            <a:alpha val="90000"/>
            <a:hueOff val="-617619"/>
            <a:satOff val="-54797"/>
            <a:lumOff val="-559"/>
            <a:alphaOff val="0"/>
          </a:schemeClr>
        </a:solidFill>
        <a:ln w="6350" cap="flat" cmpd="sng" algn="ctr">
          <a:solidFill>
            <a:schemeClr val="accent2">
              <a:tint val="40000"/>
              <a:alpha val="90000"/>
              <a:hueOff val="-617619"/>
              <a:satOff val="-54797"/>
              <a:lumOff val="-55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93546" tIns="165100" rIns="193546" bIns="165100" numCol="1" spcCol="1270" anchor="t" anchorCtr="0">
          <a:noAutofit/>
        </a:bodyPr>
        <a:lstStyle/>
        <a:p>
          <a:pPr marL="0" lvl="0" indent="0" algn="l" defTabSz="622300">
            <a:lnSpc>
              <a:spcPct val="90000"/>
            </a:lnSpc>
            <a:spcBef>
              <a:spcPct val="0"/>
            </a:spcBef>
            <a:spcAft>
              <a:spcPct val="35000"/>
            </a:spcAft>
            <a:buNone/>
          </a:pPr>
          <a:r>
            <a:rPr lang="en-US" sz="1400" kern="1200" dirty="0"/>
            <a:t>c. </a:t>
          </a:r>
          <a:r>
            <a:rPr lang="en-US" sz="1400" kern="1200" dirty="0">
              <a:latin typeface="Montserrat Light" panose="00000400000000000000" pitchFamily="2" charset="0"/>
            </a:rPr>
            <a:t>The response time of the API should be as minimal as possible. Ideally we would send an image </a:t>
          </a:r>
          <a:r>
            <a:rPr lang="en-US" sz="1400" kern="1200" dirty="0" err="1">
              <a:latin typeface="Montserrat Light" panose="00000400000000000000" pitchFamily="2" charset="0"/>
            </a:rPr>
            <a:t>url</a:t>
          </a:r>
          <a:r>
            <a:rPr lang="en-US" sz="1400" kern="1200" dirty="0">
              <a:latin typeface="Montserrat Light" panose="00000400000000000000" pitchFamily="2" charset="0"/>
            </a:rPr>
            <a:t> in POST data. </a:t>
          </a:r>
        </a:p>
      </dsp:txBody>
      <dsp:txXfrm>
        <a:off x="5452533" y="2261745"/>
        <a:ext cx="2453639" cy="1572480"/>
      </dsp:txXfrm>
    </dsp:sp>
    <dsp:sp modelId="{BB95C4AF-404E-4AE8-992E-C41E13A20992}">
      <dsp:nvSpPr>
        <dsp:cNvPr id="0" name=""/>
        <dsp:cNvSpPr/>
      </dsp:nvSpPr>
      <dsp:spPr>
        <a:xfrm>
          <a:off x="8178799" y="1131355"/>
          <a:ext cx="1226819" cy="72"/>
        </a:xfrm>
        <a:prstGeom prst="rect">
          <a:avLst/>
        </a:prstGeom>
        <a:solidFill>
          <a:schemeClr val="accent2">
            <a:tint val="40000"/>
            <a:alpha val="90000"/>
            <a:hueOff val="-694821"/>
            <a:satOff val="-61647"/>
            <a:lumOff val="-629"/>
            <a:alphaOff val="0"/>
          </a:schemeClr>
        </a:solidFill>
        <a:ln w="6350" cap="flat" cmpd="sng" algn="ctr">
          <a:solidFill>
            <a:schemeClr val="accent2">
              <a:tint val="40000"/>
              <a:alpha val="90000"/>
              <a:hueOff val="-694821"/>
              <a:satOff val="-61647"/>
              <a:lumOff val="-629"/>
              <a:alphaOff val="0"/>
            </a:schemeClr>
          </a:solidFill>
          <a:prstDash val="solid"/>
          <a:miter lim="800000"/>
        </a:ln>
        <a:effectLst/>
      </dsp:spPr>
      <dsp:style>
        <a:lnRef idx="1">
          <a:scrgbClr r="0" g="0" b="0"/>
        </a:lnRef>
        <a:fillRef idx="1">
          <a:scrgbClr r="0" g="0" b="0"/>
        </a:fillRef>
        <a:effectRef idx="0">
          <a:scrgbClr r="0" g="0" b="0"/>
        </a:effectRef>
        <a:fontRef idx="minor"/>
      </dsp:style>
    </dsp:sp>
    <dsp:sp modelId="{B34C9B18-E1D7-44B7-A748-D25E14C19047}">
      <dsp:nvSpPr>
        <dsp:cNvPr id="0" name=""/>
        <dsp:cNvSpPr/>
      </dsp:nvSpPr>
      <dsp:spPr>
        <a:xfrm>
          <a:off x="8834098" y="559870"/>
          <a:ext cx="1143041" cy="1143041"/>
        </a:xfrm>
        <a:prstGeom prst="ellipse">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44356" tIns="44356" rIns="44356" bIns="44356" numCol="1" spcCol="1270" anchor="ctr" anchorCtr="0">
          <a:noAutofit/>
        </a:bodyPr>
        <a:lstStyle/>
        <a:p>
          <a:pPr marL="0" lvl="0" indent="0" algn="ctr" defTabSz="2222500">
            <a:lnSpc>
              <a:spcPct val="90000"/>
            </a:lnSpc>
            <a:spcBef>
              <a:spcPct val="0"/>
            </a:spcBef>
            <a:spcAft>
              <a:spcPct val="35000"/>
            </a:spcAft>
            <a:buNone/>
          </a:pPr>
          <a:r>
            <a:rPr lang="en-US" sz="5000" kern="1200"/>
            <a:t>4</a:t>
          </a:r>
        </a:p>
      </dsp:txBody>
      <dsp:txXfrm>
        <a:off x="9001492" y="727264"/>
        <a:ext cx="808253" cy="808253"/>
      </dsp:txXfrm>
    </dsp:sp>
    <dsp:sp modelId="{D29B8E7D-E7F3-4715-86D5-C677312B0AA0}">
      <dsp:nvSpPr>
        <dsp:cNvPr id="0" name=""/>
        <dsp:cNvSpPr/>
      </dsp:nvSpPr>
      <dsp:spPr>
        <a:xfrm>
          <a:off x="8178799" y="1868625"/>
          <a:ext cx="2453639" cy="1965600"/>
        </a:xfrm>
        <a:prstGeom prst="upArrowCallout">
          <a:avLst>
            <a:gd name="adj1" fmla="val 50000"/>
            <a:gd name="adj2" fmla="val 20000"/>
            <a:gd name="adj3" fmla="val 20000"/>
            <a:gd name="adj4" fmla="val 100000"/>
          </a:avLst>
        </a:prstGeom>
        <a:solidFill>
          <a:schemeClr val="accent2">
            <a:tint val="40000"/>
            <a:alpha val="90000"/>
            <a:hueOff val="-849226"/>
            <a:satOff val="-75346"/>
            <a:lumOff val="-769"/>
            <a:alphaOff val="0"/>
          </a:schemeClr>
        </a:solidFill>
        <a:ln w="6350" cap="flat" cmpd="sng" algn="ctr">
          <a:solidFill>
            <a:schemeClr val="accent2">
              <a:tint val="40000"/>
              <a:alpha val="90000"/>
              <a:hueOff val="-849226"/>
              <a:satOff val="-75346"/>
              <a:lumOff val="-76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93546" tIns="165100" rIns="193546" bIns="165100" numCol="1" spcCol="1270" anchor="t" anchorCtr="0">
          <a:noAutofit/>
        </a:bodyPr>
        <a:lstStyle/>
        <a:p>
          <a:pPr marL="0" lvl="0" indent="0" algn="l" defTabSz="622300">
            <a:lnSpc>
              <a:spcPct val="90000"/>
            </a:lnSpc>
            <a:spcBef>
              <a:spcPct val="0"/>
            </a:spcBef>
            <a:spcAft>
              <a:spcPct val="35000"/>
            </a:spcAft>
            <a:buNone/>
          </a:pPr>
          <a:r>
            <a:rPr lang="en-US" sz="1400" kern="1200" dirty="0"/>
            <a:t>d</a:t>
          </a:r>
          <a:r>
            <a:rPr lang="en-US" sz="2000" kern="1200" dirty="0">
              <a:latin typeface="Montserrat Light" panose="00000400000000000000" pitchFamily="2" charset="0"/>
            </a:rPr>
            <a:t>. </a:t>
          </a:r>
          <a:r>
            <a:rPr lang="en-US" sz="1400" kern="1200" dirty="0">
              <a:latin typeface="Montserrat Light" panose="00000400000000000000" pitchFamily="2" charset="0"/>
            </a:rPr>
            <a:t>Detect gender from the image</a:t>
          </a:r>
        </a:p>
      </dsp:txBody>
      <dsp:txXfrm>
        <a:off x="8178799" y="2261745"/>
        <a:ext cx="2453639" cy="1572480"/>
      </dsp:txXfrm>
    </dsp:sp>
  </dsp:spTree>
</dsp:drawing>
</file>

<file path=ppt/diagrams/layout1.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2.jpg>
</file>

<file path=ppt/media/image3.jpeg>
</file>

<file path=ppt/media/image4.png>
</file>

<file path=ppt/media/image5.png>
</file>

<file path=ppt/media/image6.png>
</file>

<file path=ppt/media/image7.png>
</file>

<file path=ppt/media/image8.jpeg>
</file>

<file path=ppt/media/image9.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73B51-084B-7BD7-79FC-70409360FE0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2F21EE-2339-59C4-E238-60CACD9F70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38079A9-757C-D06D-32AD-457025EE944D}"/>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5" name="Footer Placeholder 4">
            <a:extLst>
              <a:ext uri="{FF2B5EF4-FFF2-40B4-BE49-F238E27FC236}">
                <a16:creationId xmlns:a16="http://schemas.microsoft.com/office/drawing/2014/main" id="{818DDB84-096F-1707-652C-AAFFBF4810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401D6E-9ECC-C310-E037-90EF1C2AFC48}"/>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3412793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4BFE4-7DE3-9592-F298-F48BDC5A4A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63B4BF7-D9A8-EF12-96FD-45C57655C1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B1CBB0-3EC8-ECCC-6215-9E1E4A669749}"/>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5" name="Footer Placeholder 4">
            <a:extLst>
              <a:ext uri="{FF2B5EF4-FFF2-40B4-BE49-F238E27FC236}">
                <a16:creationId xmlns:a16="http://schemas.microsoft.com/office/drawing/2014/main" id="{0E574A68-D6C6-5046-51DD-C06F3E372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ED6649-47C1-CA2B-1A1E-DFCCA8EFA40A}"/>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1096218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85939C-083E-6D0F-885E-265EFF0611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A0366E9-47F8-1CB0-A4BC-A5961B8A82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8D9A03-BD66-538F-7E60-73D3FADF20DB}"/>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5" name="Footer Placeholder 4">
            <a:extLst>
              <a:ext uri="{FF2B5EF4-FFF2-40B4-BE49-F238E27FC236}">
                <a16:creationId xmlns:a16="http://schemas.microsoft.com/office/drawing/2014/main" id="{17AE05D1-6412-9F55-946A-A2A01C945E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ACC8A1-4380-C549-9C25-C7BF92F2BE28}"/>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3888487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EF3-6E6C-61E2-AACD-8A8735512A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4AF17B-0BB2-1ACB-22EB-53E50AFC7C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EB9402-E58B-AD4B-599E-C5FBE88AF667}"/>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5" name="Footer Placeholder 4">
            <a:extLst>
              <a:ext uri="{FF2B5EF4-FFF2-40B4-BE49-F238E27FC236}">
                <a16:creationId xmlns:a16="http://schemas.microsoft.com/office/drawing/2014/main" id="{DC545E13-ABCC-A7A7-6E94-345D3AF50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E822BB-5EBA-C843-411B-589189675059}"/>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5246031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C5DF5-7141-0DE2-8452-D409DBA6A72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6F9937F-DAEA-01A9-96E5-EF7D7FC27C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103037-E8C4-799B-0B58-2782B41AC0FA}"/>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5" name="Footer Placeholder 4">
            <a:extLst>
              <a:ext uri="{FF2B5EF4-FFF2-40B4-BE49-F238E27FC236}">
                <a16:creationId xmlns:a16="http://schemas.microsoft.com/office/drawing/2014/main" id="{DEB26772-1B80-CF21-F0F3-905531BFB8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AD73D4-6A59-30CC-C75D-618A74EC5757}"/>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3543693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C826C-14E4-E88E-9C2A-B92F777BC2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C5A8FF-267A-F8C6-0049-EA6AB140A7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DD394E-BCD8-D501-8E3F-5DB4FBA851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D7B9B8-1BFA-870A-64CE-FF809E8C03FA}"/>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6" name="Footer Placeholder 5">
            <a:extLst>
              <a:ext uri="{FF2B5EF4-FFF2-40B4-BE49-F238E27FC236}">
                <a16:creationId xmlns:a16="http://schemas.microsoft.com/office/drawing/2014/main" id="{29E03985-0684-E7C1-C6F8-9A98596001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57A0E1-1175-1A3A-F1EF-F6B6D917251C}"/>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33490997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6FB21-5DB3-6824-08A6-24ED1C5224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409677D-597F-37D7-BB72-4052D4C2C4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18544B3-969E-5AF3-5C99-B6F546AD5C6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D7CF096-1C1B-207D-C6D3-326B9D2A5B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554CEE-0E64-BAB2-E831-472EF1FFAB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017841-7CC1-FFC0-C58C-D08AD6847500}"/>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8" name="Footer Placeholder 7">
            <a:extLst>
              <a:ext uri="{FF2B5EF4-FFF2-40B4-BE49-F238E27FC236}">
                <a16:creationId xmlns:a16="http://schemas.microsoft.com/office/drawing/2014/main" id="{70110158-24A9-68C6-4CD3-D622F0C3E6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F3CF4B-91F0-AFE1-E961-4E44D6176A7D}"/>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40104226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E4C7A-72BA-A79E-FBD8-2B7A1AE6EE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D65480C-B55F-57CC-B61C-7D02E2F0198C}"/>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4" name="Footer Placeholder 3">
            <a:extLst>
              <a:ext uri="{FF2B5EF4-FFF2-40B4-BE49-F238E27FC236}">
                <a16:creationId xmlns:a16="http://schemas.microsoft.com/office/drawing/2014/main" id="{A3CEAAFA-0B26-2F2B-7865-DB09E64200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CE5F734-863C-0F84-8188-46A5A6E1EFA2}"/>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3986489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23CCD5-530E-8359-2DAF-B681ECE9186D}"/>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3" name="Footer Placeholder 2">
            <a:extLst>
              <a:ext uri="{FF2B5EF4-FFF2-40B4-BE49-F238E27FC236}">
                <a16:creationId xmlns:a16="http://schemas.microsoft.com/office/drawing/2014/main" id="{81937500-2ACD-50A2-DA80-49DE4DF09DA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22AA1F-D731-5F55-9DAE-CCB59FA9F78E}"/>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1802280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D3320-335F-25CA-3B63-47A18D4C8F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398FA0-050A-C752-9578-09DE88353C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4B21FD9-4B70-18C0-B2AD-BECA16F75E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DD6210-AC63-5FC9-4F98-1705453C0AF4}"/>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6" name="Footer Placeholder 5">
            <a:extLst>
              <a:ext uri="{FF2B5EF4-FFF2-40B4-BE49-F238E27FC236}">
                <a16:creationId xmlns:a16="http://schemas.microsoft.com/office/drawing/2014/main" id="{F1493F39-A859-453E-733E-B1177B1DD9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A45111-26C5-6749-B41F-74461A2D96C5}"/>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16510710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ED4CC-1C9A-7C22-5B4A-B9FF43A1F5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A2C272-0912-70EC-B3B1-71EBDC9AAE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CDA8BA-9738-929A-7769-28644036B6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203A2D-9760-182E-DE11-6517ACDF0EFE}"/>
              </a:ext>
            </a:extLst>
          </p:cNvPr>
          <p:cNvSpPr>
            <a:spLocks noGrp="1"/>
          </p:cNvSpPr>
          <p:nvPr>
            <p:ph type="dt" sz="half" idx="10"/>
          </p:nvPr>
        </p:nvSpPr>
        <p:spPr/>
        <p:txBody>
          <a:bodyPr/>
          <a:lstStyle/>
          <a:p>
            <a:fld id="{F503BCB5-4902-44ED-90B5-27EBFFDCE716}" type="datetimeFigureOut">
              <a:rPr lang="en-US" smtClean="0"/>
              <a:t>3/5/2023</a:t>
            </a:fld>
            <a:endParaRPr lang="en-US"/>
          </a:p>
        </p:txBody>
      </p:sp>
      <p:sp>
        <p:nvSpPr>
          <p:cNvPr id="6" name="Footer Placeholder 5">
            <a:extLst>
              <a:ext uri="{FF2B5EF4-FFF2-40B4-BE49-F238E27FC236}">
                <a16:creationId xmlns:a16="http://schemas.microsoft.com/office/drawing/2014/main" id="{DFA8144B-99BC-4A21-501B-FBBB83DD7E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9A0CC4-83F9-2C74-1E4C-506FA1D5F7D6}"/>
              </a:ext>
            </a:extLst>
          </p:cNvPr>
          <p:cNvSpPr>
            <a:spLocks noGrp="1"/>
          </p:cNvSpPr>
          <p:nvPr>
            <p:ph type="sldNum" sz="quarter" idx="12"/>
          </p:nvPr>
        </p:nvSpPr>
        <p:spPr/>
        <p:txBody>
          <a:bodyPr/>
          <a:lstStyle/>
          <a:p>
            <a:fld id="{2C5DCAD6-8E66-43A1-A075-631460981591}" type="slidenum">
              <a:rPr lang="en-US" smtClean="0"/>
              <a:t>‹#›</a:t>
            </a:fld>
            <a:endParaRPr lang="en-US"/>
          </a:p>
        </p:txBody>
      </p:sp>
    </p:spTree>
    <p:extLst>
      <p:ext uri="{BB962C8B-B14F-4D97-AF65-F5344CB8AC3E}">
        <p14:creationId xmlns:p14="http://schemas.microsoft.com/office/powerpoint/2010/main" val="37844046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AB7099-DF00-98CA-BF3D-38368FD3C3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611FEA-5287-AAB2-005F-22CA608B96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394AA1-3740-93D8-A7B3-0DB7D23AE6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03BCB5-4902-44ED-90B5-27EBFFDCE716}" type="datetimeFigureOut">
              <a:rPr lang="en-US" smtClean="0"/>
              <a:t>3/5/2023</a:t>
            </a:fld>
            <a:endParaRPr lang="en-US"/>
          </a:p>
        </p:txBody>
      </p:sp>
      <p:sp>
        <p:nvSpPr>
          <p:cNvPr id="5" name="Footer Placeholder 4">
            <a:extLst>
              <a:ext uri="{FF2B5EF4-FFF2-40B4-BE49-F238E27FC236}">
                <a16:creationId xmlns:a16="http://schemas.microsoft.com/office/drawing/2014/main" id="{76CA1C2E-2ECA-AC89-7242-19FC8A9A39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65C03FD-3C01-58F4-3E10-CF4C817216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5DCAD6-8E66-43A1-A075-631460981591}" type="slidenum">
              <a:rPr lang="en-US" smtClean="0"/>
              <a:t>‹#›</a:t>
            </a:fld>
            <a:endParaRPr lang="en-US"/>
          </a:p>
        </p:txBody>
      </p:sp>
    </p:spTree>
    <p:extLst>
      <p:ext uri="{BB962C8B-B14F-4D97-AF65-F5344CB8AC3E}">
        <p14:creationId xmlns:p14="http://schemas.microsoft.com/office/powerpoint/2010/main" val="5465381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17/06/relationships/model3d" Target="../media/model3d3.glb"/><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 Id="rId6" Type="http://schemas.microsoft.com/office/2017/06/relationships/model3d" Target="../media/model3d2.glb"/><Relationship Id="rId5" Type="http://schemas.openxmlformats.org/officeDocument/2006/relationships/image" Target="../media/image5.png"/><Relationship Id="rId4" Type="http://schemas.microsoft.com/office/2017/06/relationships/model3d" Target="../media/model3d1.glb"/><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1.png"/><Relationship Id="rId2" Type="http://schemas.microsoft.com/office/2017/06/relationships/model3d" Target="../media/model3d1.glb"/><Relationship Id="rId1" Type="http://schemas.openxmlformats.org/officeDocument/2006/relationships/slideLayout" Target="../slideLayouts/slideLayout2.xml"/><Relationship Id="rId6" Type="http://schemas.microsoft.com/office/2017/06/relationships/model3d" Target="../media/model3d3.glb"/><Relationship Id="rId5" Type="http://schemas.openxmlformats.org/officeDocument/2006/relationships/image" Target="../media/image10.png"/><Relationship Id="rId4" Type="http://schemas.microsoft.com/office/2017/06/relationships/model3d" Target="../media/model3d2.glb"/></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microsoft.com/office/2017/06/relationships/model3d" Target="../media/model3d3.glb"/><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7/06/relationships/model3d" Target="../media/model3d3.glb"/><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itle 1">
            <a:extLst>
              <a:ext uri="{FF2B5EF4-FFF2-40B4-BE49-F238E27FC236}">
                <a16:creationId xmlns:a16="http://schemas.microsoft.com/office/drawing/2014/main" id="{2C8FAC4E-4AC1-E7C7-5CAE-D49E1A3E72D0}"/>
              </a:ext>
            </a:extLst>
          </p:cNvPr>
          <p:cNvSpPr txBox="1">
            <a:spLocks/>
          </p:cNvSpPr>
          <p:nvPr/>
        </p:nvSpPr>
        <p:spPr>
          <a:xfrm>
            <a:off x="12521181" y="744662"/>
            <a:ext cx="6392840" cy="20617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solidFill>
                  <a:srgbClr val="0B8F9D"/>
                </a:solidFill>
                <a:latin typeface="Montserrat ExtraBold" panose="00000900000000000000" pitchFamily="2" charset="0"/>
              </a:rPr>
              <a:t>CONTENT</a:t>
            </a:r>
            <a:endParaRPr lang="en-US" sz="5400" b="1" dirty="0">
              <a:solidFill>
                <a:srgbClr val="0B8F9D"/>
              </a:solidFill>
              <a:latin typeface="Montserrat ExtraBold" panose="00000900000000000000" pitchFamily="2" charset="0"/>
            </a:endParaRPr>
          </a:p>
        </p:txBody>
      </p:sp>
      <p:sp>
        <p:nvSpPr>
          <p:cNvPr id="36" name="!!C1">
            <a:extLst>
              <a:ext uri="{FF2B5EF4-FFF2-40B4-BE49-F238E27FC236}">
                <a16:creationId xmlns:a16="http://schemas.microsoft.com/office/drawing/2014/main" id="{84DF07C2-FF5A-55F1-E6D8-3F5B087ABFBE}"/>
              </a:ext>
            </a:extLst>
          </p:cNvPr>
          <p:cNvSpPr txBox="1"/>
          <p:nvPr/>
        </p:nvSpPr>
        <p:spPr>
          <a:xfrm>
            <a:off x="14729206" y="2171516"/>
            <a:ext cx="3453032"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Introduction</a:t>
            </a:r>
            <a:endParaRPr lang="en-US" sz="3200" spc="600" dirty="0">
              <a:solidFill>
                <a:schemeClr val="bg1">
                  <a:lumMod val="50000"/>
                </a:schemeClr>
              </a:solidFill>
              <a:latin typeface="Montserrat" panose="00000800000000000000" pitchFamily="2" charset="0"/>
            </a:endParaRPr>
          </a:p>
        </p:txBody>
      </p:sp>
      <p:sp>
        <p:nvSpPr>
          <p:cNvPr id="37" name="!!C2">
            <a:extLst>
              <a:ext uri="{FF2B5EF4-FFF2-40B4-BE49-F238E27FC236}">
                <a16:creationId xmlns:a16="http://schemas.microsoft.com/office/drawing/2014/main" id="{75DB0608-31D3-C0B8-A878-2F48BB0B9C9F}"/>
              </a:ext>
            </a:extLst>
          </p:cNvPr>
          <p:cNvSpPr txBox="1"/>
          <p:nvPr/>
        </p:nvSpPr>
        <p:spPr>
          <a:xfrm>
            <a:off x="13990320" y="2633181"/>
            <a:ext cx="4915818"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Methodology</a:t>
            </a:r>
          </a:p>
        </p:txBody>
      </p:sp>
      <p:sp>
        <p:nvSpPr>
          <p:cNvPr id="38" name="!!C3">
            <a:extLst>
              <a:ext uri="{FF2B5EF4-FFF2-40B4-BE49-F238E27FC236}">
                <a16:creationId xmlns:a16="http://schemas.microsoft.com/office/drawing/2014/main" id="{8C4CE874-0FE7-252E-0474-137CC468157E}"/>
              </a:ext>
            </a:extLst>
          </p:cNvPr>
          <p:cNvSpPr txBox="1"/>
          <p:nvPr/>
        </p:nvSpPr>
        <p:spPr>
          <a:xfrm>
            <a:off x="15638585" y="3058768"/>
            <a:ext cx="4639153" cy="830997"/>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Additional Features</a:t>
            </a:r>
          </a:p>
          <a:p>
            <a:pPr algn="r"/>
            <a:endParaRPr lang="en-US" sz="2400" spc="600" dirty="0">
              <a:solidFill>
                <a:schemeClr val="bg1">
                  <a:lumMod val="50000"/>
                </a:schemeClr>
              </a:solidFill>
              <a:latin typeface="Montserrat" panose="00000800000000000000" pitchFamily="2" charset="0"/>
            </a:endParaRPr>
          </a:p>
        </p:txBody>
      </p:sp>
      <p:sp>
        <p:nvSpPr>
          <p:cNvPr id="39" name="!!C4">
            <a:extLst>
              <a:ext uri="{FF2B5EF4-FFF2-40B4-BE49-F238E27FC236}">
                <a16:creationId xmlns:a16="http://schemas.microsoft.com/office/drawing/2014/main" id="{F4DC77AC-B36B-770A-B105-FBF7B4D1A636}"/>
              </a:ext>
            </a:extLst>
          </p:cNvPr>
          <p:cNvSpPr txBox="1"/>
          <p:nvPr/>
        </p:nvSpPr>
        <p:spPr>
          <a:xfrm>
            <a:off x="17010185" y="3520433"/>
            <a:ext cx="4639153"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Project Objective</a:t>
            </a:r>
            <a:endParaRPr lang="en-US" sz="3200" spc="600" dirty="0">
              <a:solidFill>
                <a:schemeClr val="bg1">
                  <a:lumMod val="50000"/>
                </a:schemeClr>
              </a:solidFill>
              <a:latin typeface="Montserrat" panose="00000800000000000000" pitchFamily="2" charset="0"/>
            </a:endParaRPr>
          </a:p>
        </p:txBody>
      </p:sp>
      <p:sp>
        <p:nvSpPr>
          <p:cNvPr id="40" name="!!C5">
            <a:extLst>
              <a:ext uri="{FF2B5EF4-FFF2-40B4-BE49-F238E27FC236}">
                <a16:creationId xmlns:a16="http://schemas.microsoft.com/office/drawing/2014/main" id="{556E2B3C-A15E-85D1-7E47-70EEA3B88637}"/>
              </a:ext>
            </a:extLst>
          </p:cNvPr>
          <p:cNvSpPr txBox="1"/>
          <p:nvPr/>
        </p:nvSpPr>
        <p:spPr>
          <a:xfrm>
            <a:off x="19213410" y="3985314"/>
            <a:ext cx="5052392"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Expected Outcome</a:t>
            </a:r>
            <a:endParaRPr lang="en-US" sz="3200" spc="600" dirty="0">
              <a:solidFill>
                <a:schemeClr val="bg1">
                  <a:lumMod val="50000"/>
                </a:schemeClr>
              </a:solidFill>
              <a:latin typeface="Montserrat" panose="00000800000000000000" pitchFamily="2" charset="0"/>
            </a:endParaRPr>
          </a:p>
        </p:txBody>
      </p:sp>
      <p:sp>
        <p:nvSpPr>
          <p:cNvPr id="42" name="!!C7">
            <a:extLst>
              <a:ext uri="{FF2B5EF4-FFF2-40B4-BE49-F238E27FC236}">
                <a16:creationId xmlns:a16="http://schemas.microsoft.com/office/drawing/2014/main" id="{CB711E68-68F1-3C7F-4486-875DAF6BF356}"/>
              </a:ext>
            </a:extLst>
          </p:cNvPr>
          <p:cNvSpPr txBox="1"/>
          <p:nvPr/>
        </p:nvSpPr>
        <p:spPr>
          <a:xfrm>
            <a:off x="21649338" y="4368151"/>
            <a:ext cx="3453032"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Conclusion</a:t>
            </a:r>
            <a:endParaRPr lang="en-US" sz="3200" spc="600" dirty="0">
              <a:solidFill>
                <a:schemeClr val="bg1">
                  <a:lumMod val="50000"/>
                </a:schemeClr>
              </a:solidFill>
              <a:latin typeface="Montserrat" panose="00000800000000000000" pitchFamily="2" charset="0"/>
            </a:endParaRPr>
          </a:p>
        </p:txBody>
      </p:sp>
      <p:sp>
        <p:nvSpPr>
          <p:cNvPr id="2" name="!!MainTitle">
            <a:extLst>
              <a:ext uri="{FF2B5EF4-FFF2-40B4-BE49-F238E27FC236}">
                <a16:creationId xmlns:a16="http://schemas.microsoft.com/office/drawing/2014/main" id="{246CD151-A20A-B0A4-51AB-92CF68190A56}"/>
              </a:ext>
            </a:extLst>
          </p:cNvPr>
          <p:cNvSpPr>
            <a:spLocks noGrp="1"/>
          </p:cNvSpPr>
          <p:nvPr>
            <p:ph type="title"/>
          </p:nvPr>
        </p:nvSpPr>
        <p:spPr>
          <a:xfrm>
            <a:off x="526004" y="2154416"/>
            <a:ext cx="4771711" cy="2061731"/>
          </a:xfrm>
        </p:spPr>
        <p:txBody>
          <a:bodyPr>
            <a:noAutofit/>
          </a:bodyPr>
          <a:lstStyle/>
          <a:p>
            <a:r>
              <a:rPr lang="en-IN" sz="5400" b="1" dirty="0">
                <a:solidFill>
                  <a:srgbClr val="0070C0"/>
                </a:solidFill>
                <a:latin typeface="Montserrat" panose="00000500000000000000" pitchFamily="2" charset="0"/>
              </a:rPr>
              <a:t>Fake profile detection</a:t>
            </a:r>
            <a:endParaRPr lang="en-US" sz="5400" b="1" dirty="0">
              <a:solidFill>
                <a:srgbClr val="0070C0"/>
              </a:solidFill>
              <a:latin typeface="Montserrat" panose="00000500000000000000" pitchFamily="2" charset="0"/>
            </a:endParaRPr>
          </a:p>
        </p:txBody>
      </p:sp>
      <p:sp>
        <p:nvSpPr>
          <p:cNvPr id="44" name="!!WHITE">
            <a:extLst>
              <a:ext uri="{FF2B5EF4-FFF2-40B4-BE49-F238E27FC236}">
                <a16:creationId xmlns:a16="http://schemas.microsoft.com/office/drawing/2014/main" id="{47EA89BF-B7D9-CBAA-4468-CE9F766B5CFA}"/>
              </a:ext>
            </a:extLst>
          </p:cNvPr>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Tline">
            <a:extLst>
              <a:ext uri="{FF2B5EF4-FFF2-40B4-BE49-F238E27FC236}">
                <a16:creationId xmlns:a16="http://schemas.microsoft.com/office/drawing/2014/main" id="{86A01CF3-ED39-6B1D-B9A7-DF3806F8E3BC}"/>
              </a:ext>
            </a:extLst>
          </p:cNvPr>
          <p:cNvSpPr/>
          <p:nvPr/>
        </p:nvSpPr>
        <p:spPr>
          <a:xfrm>
            <a:off x="667658" y="4288717"/>
            <a:ext cx="4630057" cy="91440"/>
          </a:xfrm>
          <a:prstGeom prst="rect">
            <a:avLst/>
          </a:prstGeom>
          <a:solidFill>
            <a:srgbClr val="0B8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Mtdes">
            <a:extLst>
              <a:ext uri="{FF2B5EF4-FFF2-40B4-BE49-F238E27FC236}">
                <a16:creationId xmlns:a16="http://schemas.microsoft.com/office/drawing/2014/main" id="{B85A101D-DFDF-4290-F66E-3ABAA23A946A}"/>
              </a:ext>
            </a:extLst>
          </p:cNvPr>
          <p:cNvSpPr txBox="1"/>
          <p:nvPr/>
        </p:nvSpPr>
        <p:spPr>
          <a:xfrm>
            <a:off x="667658" y="4425724"/>
            <a:ext cx="4630057" cy="646331"/>
          </a:xfrm>
          <a:prstGeom prst="rect">
            <a:avLst/>
          </a:prstGeom>
          <a:noFill/>
        </p:spPr>
        <p:txBody>
          <a:bodyPr wrap="square" rtlCol="0">
            <a:spAutoFit/>
          </a:bodyPr>
          <a:lstStyle/>
          <a:p>
            <a:r>
              <a:rPr lang="en-US" dirty="0">
                <a:solidFill>
                  <a:schemeClr val="bg1">
                    <a:lumMod val="50000"/>
                  </a:schemeClr>
                </a:solidFill>
                <a:latin typeface="Montserrat Light" panose="00000400000000000000" pitchFamily="2" charset="0"/>
              </a:rPr>
              <a:t>Using AI&amp;ML to Detect the fake Profile on different social media platform</a:t>
            </a:r>
            <a:endParaRPr lang="en-US" dirty="0">
              <a:latin typeface="Montserrat Light" panose="00000400000000000000" pitchFamily="2" charset="0"/>
            </a:endParaRPr>
          </a:p>
        </p:txBody>
      </p:sp>
      <p:pic>
        <p:nvPicPr>
          <p:cNvPr id="5" name="Picture 4" descr="A close up of a keyboard&#10;&#10;Description automatically generated">
            <a:extLst>
              <a:ext uri="{FF2B5EF4-FFF2-40B4-BE49-F238E27FC236}">
                <a16:creationId xmlns:a16="http://schemas.microsoft.com/office/drawing/2014/main" id="{204F5C32-74B1-FE8C-6016-0B286C70B4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4704" y="1091453"/>
            <a:ext cx="6358592" cy="4765625"/>
          </a:xfrm>
          <a:prstGeom prst="rect">
            <a:avLst/>
          </a:prstGeom>
          <a:solidFill>
            <a:srgbClr val="0B8F9D"/>
          </a:solidFill>
          <a:ln>
            <a:noFill/>
          </a:ln>
          <a:effectLst>
            <a:softEdge rad="635000"/>
          </a:effectLst>
        </p:spPr>
      </p:pic>
    </p:spTree>
    <p:extLst>
      <p:ext uri="{BB962C8B-B14F-4D97-AF65-F5344CB8AC3E}">
        <p14:creationId xmlns:p14="http://schemas.microsoft.com/office/powerpoint/2010/main" val="2028594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CD151-A20A-B0A4-51AB-92CF68190A56}"/>
              </a:ext>
            </a:extLst>
          </p:cNvPr>
          <p:cNvSpPr>
            <a:spLocks noGrp="1"/>
          </p:cNvSpPr>
          <p:nvPr>
            <p:ph type="title"/>
          </p:nvPr>
        </p:nvSpPr>
        <p:spPr>
          <a:xfrm>
            <a:off x="584998" y="744662"/>
            <a:ext cx="6392840" cy="2061731"/>
          </a:xfrm>
        </p:spPr>
        <p:txBody>
          <a:bodyPr>
            <a:normAutofit/>
          </a:bodyPr>
          <a:lstStyle/>
          <a:p>
            <a:r>
              <a:rPr lang="en-US" sz="8000" b="1" dirty="0">
                <a:solidFill>
                  <a:srgbClr val="0B8F9D"/>
                </a:solidFill>
                <a:latin typeface="Montserrat ExtraBold" panose="00000900000000000000" pitchFamily="2" charset="0"/>
              </a:rPr>
              <a:t>CONTENT</a:t>
            </a:r>
            <a:endParaRPr lang="en-US" sz="5400" b="1" dirty="0">
              <a:solidFill>
                <a:srgbClr val="0B8F9D"/>
              </a:solidFill>
              <a:latin typeface="Montserrat ExtraBold" panose="00000900000000000000" pitchFamily="2" charset="0"/>
            </a:endParaRPr>
          </a:p>
        </p:txBody>
      </p:sp>
      <p:sp>
        <p:nvSpPr>
          <p:cNvPr id="5" name="!!C1">
            <a:extLst>
              <a:ext uri="{FF2B5EF4-FFF2-40B4-BE49-F238E27FC236}">
                <a16:creationId xmlns:a16="http://schemas.microsoft.com/office/drawing/2014/main" id="{2AB16C6F-9943-6E69-6D0D-26B7CC70E941}"/>
              </a:ext>
            </a:extLst>
          </p:cNvPr>
          <p:cNvSpPr txBox="1"/>
          <p:nvPr/>
        </p:nvSpPr>
        <p:spPr>
          <a:xfrm>
            <a:off x="2343080" y="2171516"/>
            <a:ext cx="3453032"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Introduction</a:t>
            </a:r>
            <a:endParaRPr lang="en-US" sz="3200" spc="600" dirty="0">
              <a:solidFill>
                <a:schemeClr val="bg1">
                  <a:lumMod val="50000"/>
                </a:schemeClr>
              </a:solidFill>
              <a:latin typeface="Montserrat" panose="00000800000000000000" pitchFamily="2" charset="0"/>
            </a:endParaRPr>
          </a:p>
        </p:txBody>
      </p:sp>
      <p:sp>
        <p:nvSpPr>
          <p:cNvPr id="6" name="!!C2">
            <a:extLst>
              <a:ext uri="{FF2B5EF4-FFF2-40B4-BE49-F238E27FC236}">
                <a16:creationId xmlns:a16="http://schemas.microsoft.com/office/drawing/2014/main" id="{AAA7942C-8CCC-A3B7-B15E-D29425F72CAF}"/>
              </a:ext>
            </a:extLst>
          </p:cNvPr>
          <p:cNvSpPr txBox="1"/>
          <p:nvPr/>
        </p:nvSpPr>
        <p:spPr>
          <a:xfrm>
            <a:off x="1759352" y="2633181"/>
            <a:ext cx="4036760"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Methodology</a:t>
            </a:r>
            <a:endParaRPr lang="en-US" sz="3200" spc="600" dirty="0">
              <a:solidFill>
                <a:schemeClr val="bg1">
                  <a:lumMod val="50000"/>
                </a:schemeClr>
              </a:solidFill>
              <a:latin typeface="Montserrat" panose="00000800000000000000" pitchFamily="2" charset="0"/>
            </a:endParaRPr>
          </a:p>
        </p:txBody>
      </p:sp>
      <p:sp>
        <p:nvSpPr>
          <p:cNvPr id="7" name="!!C3">
            <a:extLst>
              <a:ext uri="{FF2B5EF4-FFF2-40B4-BE49-F238E27FC236}">
                <a16:creationId xmlns:a16="http://schemas.microsoft.com/office/drawing/2014/main" id="{370A077F-7013-0CBC-5FBA-314BB8CFCDFB}"/>
              </a:ext>
            </a:extLst>
          </p:cNvPr>
          <p:cNvSpPr txBox="1"/>
          <p:nvPr/>
        </p:nvSpPr>
        <p:spPr>
          <a:xfrm>
            <a:off x="1077498" y="3058768"/>
            <a:ext cx="4718615"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Additional Features</a:t>
            </a:r>
            <a:endParaRPr lang="en-US" sz="3200" spc="600" dirty="0">
              <a:solidFill>
                <a:schemeClr val="bg1">
                  <a:lumMod val="50000"/>
                </a:schemeClr>
              </a:solidFill>
              <a:latin typeface="Montserrat" panose="00000800000000000000" pitchFamily="2" charset="0"/>
            </a:endParaRPr>
          </a:p>
        </p:txBody>
      </p:sp>
      <p:sp>
        <p:nvSpPr>
          <p:cNvPr id="8" name="!!C4">
            <a:extLst>
              <a:ext uri="{FF2B5EF4-FFF2-40B4-BE49-F238E27FC236}">
                <a16:creationId xmlns:a16="http://schemas.microsoft.com/office/drawing/2014/main" id="{D8BE076A-C7F5-DD74-7DF9-A7A69FBB4228}"/>
              </a:ext>
            </a:extLst>
          </p:cNvPr>
          <p:cNvSpPr txBox="1"/>
          <p:nvPr/>
        </p:nvSpPr>
        <p:spPr>
          <a:xfrm>
            <a:off x="1273421" y="3520433"/>
            <a:ext cx="4522692"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Project Objectives</a:t>
            </a:r>
            <a:endParaRPr lang="en-US" sz="3200" spc="600" dirty="0">
              <a:solidFill>
                <a:schemeClr val="bg1">
                  <a:lumMod val="50000"/>
                </a:schemeClr>
              </a:solidFill>
              <a:latin typeface="Montserrat" panose="00000800000000000000" pitchFamily="2" charset="0"/>
            </a:endParaRPr>
          </a:p>
        </p:txBody>
      </p:sp>
      <p:sp>
        <p:nvSpPr>
          <p:cNvPr id="10" name="!!C5">
            <a:extLst>
              <a:ext uri="{FF2B5EF4-FFF2-40B4-BE49-F238E27FC236}">
                <a16:creationId xmlns:a16="http://schemas.microsoft.com/office/drawing/2014/main" id="{067271B4-78B9-B721-633F-ED918A276987}"/>
              </a:ext>
            </a:extLst>
          </p:cNvPr>
          <p:cNvSpPr txBox="1"/>
          <p:nvPr/>
        </p:nvSpPr>
        <p:spPr>
          <a:xfrm>
            <a:off x="1388962" y="3970977"/>
            <a:ext cx="4407150"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Expected Outcome</a:t>
            </a:r>
            <a:endParaRPr lang="en-US" sz="3200" spc="600" dirty="0">
              <a:solidFill>
                <a:schemeClr val="bg1">
                  <a:lumMod val="50000"/>
                </a:schemeClr>
              </a:solidFill>
              <a:latin typeface="Montserrat" panose="00000800000000000000" pitchFamily="2" charset="0"/>
            </a:endParaRPr>
          </a:p>
        </p:txBody>
      </p:sp>
      <p:sp>
        <p:nvSpPr>
          <p:cNvPr id="12" name="!!C7">
            <a:extLst>
              <a:ext uri="{FF2B5EF4-FFF2-40B4-BE49-F238E27FC236}">
                <a16:creationId xmlns:a16="http://schemas.microsoft.com/office/drawing/2014/main" id="{D97E7F8A-4B45-B41B-77FE-0E76699476D6}"/>
              </a:ext>
            </a:extLst>
          </p:cNvPr>
          <p:cNvSpPr txBox="1"/>
          <p:nvPr/>
        </p:nvSpPr>
        <p:spPr>
          <a:xfrm>
            <a:off x="2343080" y="4432642"/>
            <a:ext cx="3453032"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Conclusion</a:t>
            </a:r>
            <a:endParaRPr lang="en-US" sz="3200" spc="600" dirty="0">
              <a:solidFill>
                <a:schemeClr val="bg1">
                  <a:lumMod val="50000"/>
                </a:schemeClr>
              </a:solidFill>
              <a:latin typeface="Montserrat" panose="00000800000000000000" pitchFamily="2" charset="0"/>
            </a:endParaRPr>
          </a:p>
        </p:txBody>
      </p:sp>
      <p:sp>
        <p:nvSpPr>
          <p:cNvPr id="3" name="!!WHITE">
            <a:extLst>
              <a:ext uri="{FF2B5EF4-FFF2-40B4-BE49-F238E27FC236}">
                <a16:creationId xmlns:a16="http://schemas.microsoft.com/office/drawing/2014/main" id="{742013BA-F01B-0AB6-57DE-B022C536605F}"/>
              </a:ext>
            </a:extLst>
          </p:cNvPr>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1">
            <a:extLst>
              <a:ext uri="{FF2B5EF4-FFF2-40B4-BE49-F238E27FC236}">
                <a16:creationId xmlns:a16="http://schemas.microsoft.com/office/drawing/2014/main" id="{049E396E-F12D-8D98-5999-08F2BC9D030D}"/>
              </a:ext>
            </a:extLst>
          </p:cNvPr>
          <p:cNvSpPr/>
          <p:nvPr/>
        </p:nvSpPr>
        <p:spPr>
          <a:xfrm>
            <a:off x="1507669" y="-4552529"/>
            <a:ext cx="4195186" cy="4195186"/>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2">
            <a:extLst>
              <a:ext uri="{FF2B5EF4-FFF2-40B4-BE49-F238E27FC236}">
                <a16:creationId xmlns:a16="http://schemas.microsoft.com/office/drawing/2014/main" id="{4DEFDA65-D7A4-9E15-C510-A9F1DCE2D2EB}"/>
              </a:ext>
            </a:extLst>
          </p:cNvPr>
          <p:cNvSpPr/>
          <p:nvPr/>
        </p:nvSpPr>
        <p:spPr>
          <a:xfrm>
            <a:off x="-8290808" y="1297699"/>
            <a:ext cx="3034458" cy="3034458"/>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S3">
            <a:extLst>
              <a:ext uri="{FF2B5EF4-FFF2-40B4-BE49-F238E27FC236}">
                <a16:creationId xmlns:a16="http://schemas.microsoft.com/office/drawing/2014/main" id="{E6D249B8-4E96-5B47-8F51-5CB4DF58839C}"/>
              </a:ext>
            </a:extLst>
          </p:cNvPr>
          <p:cNvSpPr/>
          <p:nvPr/>
        </p:nvSpPr>
        <p:spPr>
          <a:xfrm>
            <a:off x="-4232226" y="2617179"/>
            <a:ext cx="1533743" cy="1533743"/>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4">
            <a:extLst>
              <a:ext uri="{FF2B5EF4-FFF2-40B4-BE49-F238E27FC236}">
                <a16:creationId xmlns:a16="http://schemas.microsoft.com/office/drawing/2014/main" id="{4643391A-CEBF-7223-E475-9AC892E8C1E7}"/>
              </a:ext>
            </a:extLst>
          </p:cNvPr>
          <p:cNvSpPr/>
          <p:nvPr/>
        </p:nvSpPr>
        <p:spPr>
          <a:xfrm>
            <a:off x="-4425652" y="5201588"/>
            <a:ext cx="2294554" cy="2294554"/>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5">
            <a:extLst>
              <a:ext uri="{FF2B5EF4-FFF2-40B4-BE49-F238E27FC236}">
                <a16:creationId xmlns:a16="http://schemas.microsoft.com/office/drawing/2014/main" id="{290D1D8D-C3D3-3DCA-C758-776DEEE33AF4}"/>
              </a:ext>
            </a:extLst>
          </p:cNvPr>
          <p:cNvSpPr/>
          <p:nvPr/>
        </p:nvSpPr>
        <p:spPr>
          <a:xfrm>
            <a:off x="1926296" y="7542465"/>
            <a:ext cx="4877311" cy="4877311"/>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ITLE">
            <a:extLst>
              <a:ext uri="{FF2B5EF4-FFF2-40B4-BE49-F238E27FC236}">
                <a16:creationId xmlns:a16="http://schemas.microsoft.com/office/drawing/2014/main" id="{EF64D13C-6523-E0FA-4EF4-249BBF8CFC72}"/>
              </a:ext>
            </a:extLst>
          </p:cNvPr>
          <p:cNvSpPr txBox="1"/>
          <p:nvPr/>
        </p:nvSpPr>
        <p:spPr>
          <a:xfrm>
            <a:off x="12550682" y="1431363"/>
            <a:ext cx="6423118" cy="1200329"/>
          </a:xfrm>
          <a:prstGeom prst="rect">
            <a:avLst/>
          </a:prstGeom>
          <a:noFill/>
        </p:spPr>
        <p:txBody>
          <a:bodyPr wrap="square" rtlCol="0">
            <a:spAutoFit/>
          </a:bodyPr>
          <a:lstStyle/>
          <a:p>
            <a:r>
              <a:rPr lang="en-US" sz="7200" dirty="0">
                <a:solidFill>
                  <a:schemeClr val="bg1">
                    <a:lumMod val="50000"/>
                  </a:schemeClr>
                </a:solidFill>
                <a:latin typeface="Montserrat" panose="00000800000000000000" pitchFamily="2" charset="0"/>
              </a:rPr>
              <a:t>introduction</a:t>
            </a:r>
          </a:p>
        </p:txBody>
      </p:sp>
      <p:sp>
        <p:nvSpPr>
          <p:cNvPr id="24" name="!!LINE">
            <a:extLst>
              <a:ext uri="{FF2B5EF4-FFF2-40B4-BE49-F238E27FC236}">
                <a16:creationId xmlns:a16="http://schemas.microsoft.com/office/drawing/2014/main" id="{1373959F-AB71-1025-2959-A074A24EE6E1}"/>
              </a:ext>
            </a:extLst>
          </p:cNvPr>
          <p:cNvSpPr/>
          <p:nvPr/>
        </p:nvSpPr>
        <p:spPr>
          <a:xfrm>
            <a:off x="14427754" y="2499076"/>
            <a:ext cx="5810965" cy="91440"/>
          </a:xfrm>
          <a:prstGeom prst="rect">
            <a:avLst/>
          </a:prstGeom>
          <a:solidFill>
            <a:srgbClr val="0B8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DESCRIPTION">
            <a:extLst>
              <a:ext uri="{FF2B5EF4-FFF2-40B4-BE49-F238E27FC236}">
                <a16:creationId xmlns:a16="http://schemas.microsoft.com/office/drawing/2014/main" id="{0ED5C3BD-E319-D577-0508-F3D0B8A70AD0}"/>
              </a:ext>
            </a:extLst>
          </p:cNvPr>
          <p:cNvSpPr txBox="1"/>
          <p:nvPr/>
        </p:nvSpPr>
        <p:spPr>
          <a:xfrm>
            <a:off x="15967981" y="2829441"/>
            <a:ext cx="6011637" cy="4801314"/>
          </a:xfrm>
          <a:prstGeom prst="rect">
            <a:avLst/>
          </a:prstGeom>
          <a:noFill/>
        </p:spPr>
        <p:txBody>
          <a:bodyPr wrap="square" rtlCol="0">
            <a:spAutoFit/>
          </a:bodyPr>
          <a:lstStyle/>
          <a:p>
            <a:pPr algn="ctr"/>
            <a:r>
              <a:rPr lang="en-US" b="0" i="0" dirty="0">
                <a:solidFill>
                  <a:srgbClr val="374151"/>
                </a:solidFill>
                <a:effectLst/>
                <a:latin typeface="Montserrat Light" panose="00000400000000000000" pitchFamily="2" charset="0"/>
              </a:rPr>
              <a:t>The Translator Mobile App is a powerful tool developed using Python and OpenCV that enables users to easily translate text from one language to another in real-time using their smartphone's camera. With this app, users can quickly and accurately translate street signs, menus, and other written content without the need for manual input or typing.</a:t>
            </a:r>
          </a:p>
          <a:p>
            <a:pPr algn="ctr"/>
            <a:r>
              <a:rPr lang="en-US" b="0" i="0" dirty="0">
                <a:solidFill>
                  <a:srgbClr val="374151"/>
                </a:solidFill>
                <a:effectLst/>
                <a:latin typeface="Montserrat Light" panose="00000400000000000000" pitchFamily="2" charset="0"/>
              </a:rPr>
              <a:t>By leveraging the capabilities of OpenCV, the app is able to recognize text in images captured by the smartphone's camera and extract it for translation. The Python programming language provides a robust and flexible platform for developing the app's translation functionality, allowing for seamless integration with a variety of translation APIs and services.</a:t>
            </a:r>
          </a:p>
          <a:p>
            <a:endParaRPr lang="en-IN" dirty="0">
              <a:latin typeface="Montserrat Light" panose="00000400000000000000" pitchFamily="2" charset="0"/>
            </a:endParaRPr>
          </a:p>
        </p:txBody>
      </p:sp>
      <p:sp>
        <p:nvSpPr>
          <p:cNvPr id="27" name="!!MainTitle">
            <a:extLst>
              <a:ext uri="{FF2B5EF4-FFF2-40B4-BE49-F238E27FC236}">
                <a16:creationId xmlns:a16="http://schemas.microsoft.com/office/drawing/2014/main" id="{FA729F5F-749D-74F7-215B-1F681F52A5F6}"/>
              </a:ext>
            </a:extLst>
          </p:cNvPr>
          <p:cNvSpPr txBox="1">
            <a:spLocks/>
          </p:cNvSpPr>
          <p:nvPr/>
        </p:nvSpPr>
        <p:spPr>
          <a:xfrm>
            <a:off x="-5550334" y="2154416"/>
            <a:ext cx="4771711" cy="20617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rgbClr val="0B8F9D"/>
                </a:solidFill>
                <a:latin typeface="Montserrat" panose="00000800000000000000" pitchFamily="2" charset="0"/>
              </a:rPr>
              <a:t>RT Translator</a:t>
            </a:r>
            <a:endParaRPr lang="en-US" b="1" dirty="0">
              <a:solidFill>
                <a:srgbClr val="0B8F9D"/>
              </a:solidFill>
              <a:latin typeface="Montserrat" panose="00000800000000000000" pitchFamily="2" charset="0"/>
            </a:endParaRPr>
          </a:p>
        </p:txBody>
      </p:sp>
      <p:sp>
        <p:nvSpPr>
          <p:cNvPr id="28" name="!!MTline">
            <a:extLst>
              <a:ext uri="{FF2B5EF4-FFF2-40B4-BE49-F238E27FC236}">
                <a16:creationId xmlns:a16="http://schemas.microsoft.com/office/drawing/2014/main" id="{02B431D6-40EC-0BEB-740E-F3226B1BEBA3}"/>
              </a:ext>
            </a:extLst>
          </p:cNvPr>
          <p:cNvSpPr/>
          <p:nvPr/>
        </p:nvSpPr>
        <p:spPr>
          <a:xfrm>
            <a:off x="-5408680" y="4288717"/>
            <a:ext cx="4630057" cy="91440"/>
          </a:xfrm>
          <a:prstGeom prst="rect">
            <a:avLst/>
          </a:prstGeom>
          <a:solidFill>
            <a:srgbClr val="0B8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tdes">
            <a:extLst>
              <a:ext uri="{FF2B5EF4-FFF2-40B4-BE49-F238E27FC236}">
                <a16:creationId xmlns:a16="http://schemas.microsoft.com/office/drawing/2014/main" id="{04DFF672-82FD-7554-0CFD-72B0AD0AB941}"/>
              </a:ext>
            </a:extLst>
          </p:cNvPr>
          <p:cNvSpPr txBox="1"/>
          <p:nvPr/>
        </p:nvSpPr>
        <p:spPr>
          <a:xfrm>
            <a:off x="-5408680" y="4445267"/>
            <a:ext cx="4974910" cy="646331"/>
          </a:xfrm>
          <a:prstGeom prst="rect">
            <a:avLst/>
          </a:prstGeom>
          <a:noFill/>
        </p:spPr>
        <p:txBody>
          <a:bodyPr wrap="square" rtlCol="0">
            <a:spAutoFit/>
          </a:bodyPr>
          <a:lstStyle/>
          <a:p>
            <a:r>
              <a:rPr lang="en-US" dirty="0">
                <a:solidFill>
                  <a:schemeClr val="bg1">
                    <a:lumMod val="50000"/>
                  </a:schemeClr>
                </a:solidFill>
                <a:latin typeface="Montserrat Light" panose="00000400000000000000" pitchFamily="2" charset="0"/>
              </a:rPr>
              <a:t>Using PYTHON to Translate Unknown Language to Native Language</a:t>
            </a:r>
          </a:p>
        </p:txBody>
      </p:sp>
      <p:pic>
        <p:nvPicPr>
          <p:cNvPr id="11" name="Picture 10" descr="A close up of a keyboard&#10;&#10;Description automatically generated">
            <a:extLst>
              <a:ext uri="{FF2B5EF4-FFF2-40B4-BE49-F238E27FC236}">
                <a16:creationId xmlns:a16="http://schemas.microsoft.com/office/drawing/2014/main" id="{B9EC7F39-613E-E70D-82E7-E64BDBF41A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5943" y="1225369"/>
            <a:ext cx="5642837" cy="4229182"/>
          </a:xfrm>
          <a:prstGeom prst="rect">
            <a:avLst/>
          </a:prstGeom>
        </p:spPr>
      </p:pic>
    </p:spTree>
    <p:extLst>
      <p:ext uri="{BB962C8B-B14F-4D97-AF65-F5344CB8AC3E}">
        <p14:creationId xmlns:p14="http://schemas.microsoft.com/office/powerpoint/2010/main" val="13938355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hidden="1">
            <a:extLst>
              <a:ext uri="{FF2B5EF4-FFF2-40B4-BE49-F238E27FC236}">
                <a16:creationId xmlns:a16="http://schemas.microsoft.com/office/drawing/2014/main" id="{F0E952A8-E307-689D-E249-72633A80B2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34460" y="6400475"/>
            <a:ext cx="457540" cy="457540"/>
          </a:xfrm>
          <a:prstGeom prst="rect">
            <a:avLst/>
          </a:prstGeom>
        </p:spPr>
      </p:pic>
      <p:sp>
        <p:nvSpPr>
          <p:cNvPr id="18" name="!!S1">
            <a:extLst>
              <a:ext uri="{FF2B5EF4-FFF2-40B4-BE49-F238E27FC236}">
                <a16:creationId xmlns:a16="http://schemas.microsoft.com/office/drawing/2014/main" id="{A4818835-FBAF-9BF1-9559-607008289407}"/>
              </a:ext>
            </a:extLst>
          </p:cNvPr>
          <p:cNvSpPr/>
          <p:nvPr/>
        </p:nvSpPr>
        <p:spPr>
          <a:xfrm>
            <a:off x="1976357" y="-355376"/>
            <a:ext cx="3569863" cy="3098576"/>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2">
            <a:extLst>
              <a:ext uri="{FF2B5EF4-FFF2-40B4-BE49-F238E27FC236}">
                <a16:creationId xmlns:a16="http://schemas.microsoft.com/office/drawing/2014/main" id="{2BEF021C-8F1C-032C-97DF-F138286C4E10}"/>
              </a:ext>
            </a:extLst>
          </p:cNvPr>
          <p:cNvSpPr/>
          <p:nvPr/>
        </p:nvSpPr>
        <p:spPr>
          <a:xfrm>
            <a:off x="-210536" y="1497117"/>
            <a:ext cx="3034458" cy="3034458"/>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3">
            <a:extLst>
              <a:ext uri="{FF2B5EF4-FFF2-40B4-BE49-F238E27FC236}">
                <a16:creationId xmlns:a16="http://schemas.microsoft.com/office/drawing/2014/main" id="{039ECC10-4E96-C873-C0FE-52473A15E66F}"/>
              </a:ext>
            </a:extLst>
          </p:cNvPr>
          <p:cNvSpPr/>
          <p:nvPr/>
        </p:nvSpPr>
        <p:spPr>
          <a:xfrm>
            <a:off x="3156961" y="2416368"/>
            <a:ext cx="1533743" cy="1533743"/>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4">
            <a:extLst>
              <a:ext uri="{FF2B5EF4-FFF2-40B4-BE49-F238E27FC236}">
                <a16:creationId xmlns:a16="http://schemas.microsoft.com/office/drawing/2014/main" id="{A7223CAB-765F-8624-4750-4893CEB80607}"/>
              </a:ext>
            </a:extLst>
          </p:cNvPr>
          <p:cNvSpPr/>
          <p:nvPr/>
        </p:nvSpPr>
        <p:spPr>
          <a:xfrm>
            <a:off x="-318196" y="4956309"/>
            <a:ext cx="2294554" cy="2294554"/>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5">
            <a:extLst>
              <a:ext uri="{FF2B5EF4-FFF2-40B4-BE49-F238E27FC236}">
                <a16:creationId xmlns:a16="http://schemas.microsoft.com/office/drawing/2014/main" id="{8B490AB5-D188-04F6-4D2A-6B641C50BD51}"/>
              </a:ext>
            </a:extLst>
          </p:cNvPr>
          <p:cNvSpPr/>
          <p:nvPr/>
        </p:nvSpPr>
        <p:spPr>
          <a:xfrm>
            <a:off x="2130687" y="3453081"/>
            <a:ext cx="4026224" cy="3863599"/>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ITLE">
            <a:extLst>
              <a:ext uri="{FF2B5EF4-FFF2-40B4-BE49-F238E27FC236}">
                <a16:creationId xmlns:a16="http://schemas.microsoft.com/office/drawing/2014/main" id="{F1456DB2-8EA4-A818-A53B-DED5D33707E5}"/>
              </a:ext>
            </a:extLst>
          </p:cNvPr>
          <p:cNvSpPr txBox="1"/>
          <p:nvPr/>
        </p:nvSpPr>
        <p:spPr>
          <a:xfrm>
            <a:off x="5840896" y="270297"/>
            <a:ext cx="6423118" cy="1200329"/>
          </a:xfrm>
          <a:prstGeom prst="rect">
            <a:avLst/>
          </a:prstGeom>
          <a:noFill/>
        </p:spPr>
        <p:txBody>
          <a:bodyPr wrap="square" rtlCol="0">
            <a:spAutoFit/>
          </a:bodyPr>
          <a:lstStyle/>
          <a:p>
            <a:r>
              <a:rPr lang="en-US" sz="7200" dirty="0">
                <a:solidFill>
                  <a:schemeClr val="bg1">
                    <a:lumMod val="50000"/>
                  </a:schemeClr>
                </a:solidFill>
                <a:latin typeface="Montserrat" panose="00000800000000000000" pitchFamily="2" charset="0"/>
              </a:rPr>
              <a:t>Introduction</a:t>
            </a:r>
          </a:p>
        </p:txBody>
      </p:sp>
      <p:sp>
        <p:nvSpPr>
          <p:cNvPr id="28" name="!!LINE">
            <a:extLst>
              <a:ext uri="{FF2B5EF4-FFF2-40B4-BE49-F238E27FC236}">
                <a16:creationId xmlns:a16="http://schemas.microsoft.com/office/drawing/2014/main" id="{AADFD330-909E-86E4-870F-00B604AC6741}"/>
              </a:ext>
            </a:extLst>
          </p:cNvPr>
          <p:cNvSpPr/>
          <p:nvPr/>
        </p:nvSpPr>
        <p:spPr>
          <a:xfrm>
            <a:off x="5796112" y="1307885"/>
            <a:ext cx="5810965" cy="91440"/>
          </a:xfrm>
          <a:prstGeom prst="rect">
            <a:avLst/>
          </a:prstGeom>
          <a:solidFill>
            <a:srgbClr val="0B8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73C1233A-B335-126D-E132-F9C03945CB26}"/>
              </a:ext>
            </a:extLst>
          </p:cNvPr>
          <p:cNvSpPr>
            <a:spLocks noGrp="1"/>
          </p:cNvSpPr>
          <p:nvPr>
            <p:ph type="title"/>
          </p:nvPr>
        </p:nvSpPr>
        <p:spPr>
          <a:xfrm>
            <a:off x="584998" y="-5803626"/>
            <a:ext cx="6392840" cy="2061731"/>
          </a:xfrm>
        </p:spPr>
        <p:txBody>
          <a:bodyPr>
            <a:normAutofit/>
          </a:bodyPr>
          <a:lstStyle/>
          <a:p>
            <a:r>
              <a:rPr lang="en-US" sz="8000" b="1" dirty="0">
                <a:solidFill>
                  <a:srgbClr val="0B8F9D"/>
                </a:solidFill>
                <a:latin typeface="Montserrat ExtraBold" panose="00000900000000000000" pitchFamily="2" charset="0"/>
              </a:rPr>
              <a:t>CONTENT</a:t>
            </a:r>
            <a:endParaRPr lang="en-US" sz="5400" b="1" dirty="0">
              <a:solidFill>
                <a:srgbClr val="0B8F9D"/>
              </a:solidFill>
              <a:latin typeface="Montserrat ExtraBold" panose="00000900000000000000" pitchFamily="2" charset="0"/>
            </a:endParaRPr>
          </a:p>
        </p:txBody>
      </p:sp>
      <p:sp>
        <p:nvSpPr>
          <p:cNvPr id="11" name="!!C1">
            <a:extLst>
              <a:ext uri="{FF2B5EF4-FFF2-40B4-BE49-F238E27FC236}">
                <a16:creationId xmlns:a16="http://schemas.microsoft.com/office/drawing/2014/main" id="{F5FF4DAA-693C-7BC7-EC25-FF2022B292C1}"/>
              </a:ext>
            </a:extLst>
          </p:cNvPr>
          <p:cNvSpPr txBox="1"/>
          <p:nvPr/>
        </p:nvSpPr>
        <p:spPr>
          <a:xfrm>
            <a:off x="2343080" y="-4376772"/>
            <a:ext cx="3453032"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Introduction</a:t>
            </a:r>
            <a:endParaRPr lang="en-US" sz="3200" spc="600" dirty="0">
              <a:solidFill>
                <a:schemeClr val="bg1">
                  <a:lumMod val="50000"/>
                </a:schemeClr>
              </a:solidFill>
              <a:latin typeface="Montserrat" panose="00000800000000000000" pitchFamily="2" charset="0"/>
            </a:endParaRPr>
          </a:p>
        </p:txBody>
      </p:sp>
      <p:sp>
        <p:nvSpPr>
          <p:cNvPr id="12" name="!!C2">
            <a:extLst>
              <a:ext uri="{FF2B5EF4-FFF2-40B4-BE49-F238E27FC236}">
                <a16:creationId xmlns:a16="http://schemas.microsoft.com/office/drawing/2014/main" id="{C9AF4911-855C-2608-837D-FE5BCB842380}"/>
              </a:ext>
            </a:extLst>
          </p:cNvPr>
          <p:cNvSpPr txBox="1"/>
          <p:nvPr/>
        </p:nvSpPr>
        <p:spPr>
          <a:xfrm>
            <a:off x="1600926" y="-3915107"/>
            <a:ext cx="4195186"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Methodology</a:t>
            </a:r>
            <a:endParaRPr lang="en-US" sz="3200" spc="600" dirty="0">
              <a:solidFill>
                <a:schemeClr val="bg1">
                  <a:lumMod val="50000"/>
                </a:schemeClr>
              </a:solidFill>
              <a:latin typeface="Montserrat" panose="00000800000000000000" pitchFamily="2" charset="0"/>
            </a:endParaRPr>
          </a:p>
        </p:txBody>
      </p:sp>
      <p:sp>
        <p:nvSpPr>
          <p:cNvPr id="13" name="!!C3">
            <a:extLst>
              <a:ext uri="{FF2B5EF4-FFF2-40B4-BE49-F238E27FC236}">
                <a16:creationId xmlns:a16="http://schemas.microsoft.com/office/drawing/2014/main" id="{70C8FBAF-3988-B147-A8F1-7F4C783ABB82}"/>
              </a:ext>
            </a:extLst>
          </p:cNvPr>
          <p:cNvSpPr txBox="1"/>
          <p:nvPr/>
        </p:nvSpPr>
        <p:spPr>
          <a:xfrm>
            <a:off x="1195754" y="-3029312"/>
            <a:ext cx="4632981"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Project Objective</a:t>
            </a:r>
          </a:p>
        </p:txBody>
      </p:sp>
      <p:sp>
        <p:nvSpPr>
          <p:cNvPr id="14" name="!!C4">
            <a:extLst>
              <a:ext uri="{FF2B5EF4-FFF2-40B4-BE49-F238E27FC236}">
                <a16:creationId xmlns:a16="http://schemas.microsoft.com/office/drawing/2014/main" id="{C3317FE1-4485-8E61-3C11-E3F147ABD279}"/>
              </a:ext>
            </a:extLst>
          </p:cNvPr>
          <p:cNvSpPr txBox="1"/>
          <p:nvPr/>
        </p:nvSpPr>
        <p:spPr>
          <a:xfrm>
            <a:off x="584999" y="-3478466"/>
            <a:ext cx="5211114"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Additional Features</a:t>
            </a:r>
            <a:endParaRPr lang="en-US" sz="3200" spc="600" dirty="0">
              <a:solidFill>
                <a:schemeClr val="bg1">
                  <a:lumMod val="50000"/>
                </a:schemeClr>
              </a:solidFill>
              <a:latin typeface="Montserrat" panose="00000800000000000000" pitchFamily="2" charset="0"/>
            </a:endParaRPr>
          </a:p>
        </p:txBody>
      </p:sp>
      <p:sp>
        <p:nvSpPr>
          <p:cNvPr id="15" name="!!C5">
            <a:extLst>
              <a:ext uri="{FF2B5EF4-FFF2-40B4-BE49-F238E27FC236}">
                <a16:creationId xmlns:a16="http://schemas.microsoft.com/office/drawing/2014/main" id="{8BE43849-C070-7668-BAA4-BF55A17F25C5}"/>
              </a:ext>
            </a:extLst>
          </p:cNvPr>
          <p:cNvSpPr txBox="1"/>
          <p:nvPr/>
        </p:nvSpPr>
        <p:spPr>
          <a:xfrm>
            <a:off x="1361440" y="-2580159"/>
            <a:ext cx="4434672"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Expected Outcome</a:t>
            </a:r>
            <a:endParaRPr lang="en-US" sz="3200" spc="600" dirty="0">
              <a:solidFill>
                <a:schemeClr val="bg1">
                  <a:lumMod val="50000"/>
                </a:schemeClr>
              </a:solidFill>
              <a:latin typeface="Montserrat" panose="00000800000000000000" pitchFamily="2" charset="0"/>
            </a:endParaRPr>
          </a:p>
        </p:txBody>
      </p:sp>
      <p:sp>
        <p:nvSpPr>
          <p:cNvPr id="20" name="!!C7">
            <a:extLst>
              <a:ext uri="{FF2B5EF4-FFF2-40B4-BE49-F238E27FC236}">
                <a16:creationId xmlns:a16="http://schemas.microsoft.com/office/drawing/2014/main" id="{7D949808-3E1C-CFFC-1364-0EA66005188D}"/>
              </a:ext>
            </a:extLst>
          </p:cNvPr>
          <p:cNvSpPr txBox="1"/>
          <p:nvPr/>
        </p:nvSpPr>
        <p:spPr>
          <a:xfrm>
            <a:off x="2343080" y="-2125866"/>
            <a:ext cx="3453032" cy="461665"/>
          </a:xfrm>
          <a:prstGeom prst="rect">
            <a:avLst/>
          </a:prstGeom>
          <a:noFill/>
        </p:spPr>
        <p:txBody>
          <a:bodyPr wrap="square" rtlCol="0">
            <a:spAutoFit/>
          </a:bodyPr>
          <a:lstStyle/>
          <a:p>
            <a:pPr algn="r"/>
            <a:r>
              <a:rPr lang="en-US" sz="2400" spc="600" dirty="0">
                <a:solidFill>
                  <a:schemeClr val="bg1">
                    <a:lumMod val="50000"/>
                  </a:schemeClr>
                </a:solidFill>
                <a:latin typeface="Montserrat" panose="00000800000000000000" pitchFamily="2" charset="0"/>
              </a:rPr>
              <a:t>Conclusion</a:t>
            </a:r>
            <a:endParaRPr lang="en-US" sz="3200" spc="600" dirty="0">
              <a:solidFill>
                <a:schemeClr val="bg1">
                  <a:lumMod val="50000"/>
                </a:schemeClr>
              </a:solidFill>
              <a:latin typeface="Montserrat" panose="00000800000000000000" pitchFamily="2" charset="0"/>
            </a:endParaRPr>
          </a:p>
        </p:txBody>
      </p:sp>
      <p:sp>
        <p:nvSpPr>
          <p:cNvPr id="22" name="!!BLOCK">
            <a:extLst>
              <a:ext uri="{FF2B5EF4-FFF2-40B4-BE49-F238E27FC236}">
                <a16:creationId xmlns:a16="http://schemas.microsoft.com/office/drawing/2014/main" id="{EBFAFE8F-A42C-1BE8-5C2E-97508039042B}"/>
              </a:ext>
            </a:extLst>
          </p:cNvPr>
          <p:cNvSpPr/>
          <p:nvPr/>
        </p:nvSpPr>
        <p:spPr>
          <a:xfrm>
            <a:off x="6230319" y="7267732"/>
            <a:ext cx="5644272" cy="6349806"/>
          </a:xfrm>
          <a:prstGeom prst="rect">
            <a:avLst/>
          </a:prstGeom>
          <a:solidFill>
            <a:srgbClr val="0B8F9D"/>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817DEEDA-EF94-30AB-E909-A49723F9BD66}"/>
              </a:ext>
            </a:extLst>
          </p:cNvPr>
          <p:cNvSpPr txBox="1"/>
          <p:nvPr/>
        </p:nvSpPr>
        <p:spPr>
          <a:xfrm>
            <a:off x="5693686" y="1647791"/>
            <a:ext cx="5913391" cy="5262979"/>
          </a:xfrm>
          <a:prstGeom prst="rect">
            <a:avLst/>
          </a:prstGeom>
          <a:noFill/>
        </p:spPr>
        <p:txBody>
          <a:bodyPr wrap="square" rtlCol="0">
            <a:spAutoFit/>
          </a:bodyPr>
          <a:lstStyle/>
          <a:p>
            <a:pPr algn="l"/>
            <a:r>
              <a:rPr lang="en-US"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rPr>
              <a:t>1)Fake profile detection using AI is an area of research that involves using machine learning algorithms and other artificial intelligence techniques to identify fake or fraudulent online profiles. These profiles can be created for a variety of purposes, including spreading misinformation, promoting scams, or engaging in cyberbullying.</a:t>
            </a:r>
          </a:p>
          <a:p>
            <a:pPr algn="l"/>
            <a:endParaRPr lang="en-US"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endParaRPr>
          </a:p>
          <a:p>
            <a:pPr algn="l"/>
            <a:r>
              <a:rPr lang="en-US"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rPr>
              <a:t>2)There are several approaches that can be used to detect fake profiles using AI. One common method is to analyze the content of the profile, including the profile picture, bio, and posts, to identify patterns or anomalies that suggest it may be fake. This can be done using natural language processing (NLP) and computer vision techniques to analyze the text and images used in the profile.</a:t>
            </a:r>
          </a:p>
          <a:p>
            <a:pPr algn="l"/>
            <a:endParaRPr lang="en-US"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endParaRPr>
          </a:p>
          <a:p>
            <a:pPr algn="l"/>
            <a:r>
              <a:rPr lang="en-US"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rPr>
              <a:t>3)Another approach is to look at the behavior of the profile, such as how frequently it posts, who it interacts with, and what it shares. AI algorithms can be used to analyze this behavior and identify patterns that suggest the profile is fake or fraudulent.</a:t>
            </a:r>
          </a:p>
          <a:p>
            <a:pPr algn="l"/>
            <a:endParaRPr lang="en-US"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endParaRPr>
          </a:p>
          <a:p>
            <a:pPr algn="l"/>
            <a:r>
              <a:rPr lang="en-US"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rPr>
              <a:t>4)There are also several machine learning models that can be used to detect fake profiles, such as decision trees, support vector machines (SVMs), and deep neural networks. </a:t>
            </a:r>
          </a:p>
          <a:p>
            <a:pPr algn="l"/>
            <a:endParaRPr lang="en-US"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endParaRPr>
          </a:p>
          <a:p>
            <a:pPr algn="l"/>
            <a:r>
              <a:rPr lang="en-US"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rPr>
              <a:t>5)Overall, fake profile detection using AI is an active area of research, with new techniques and algorithms being developed all the time. As the problem of fake profiles continues to grow, AI will likely play an increasingly important role in identifying and removing them from online platforms.</a:t>
            </a:r>
          </a:p>
          <a:p>
            <a:pPr algn="ctr"/>
            <a:r>
              <a:rPr lang="en-IN" sz="1200" b="1" dirty="0">
                <a:solidFill>
                  <a:schemeClr val="bg2">
                    <a:lumMod val="50000"/>
                  </a:schemeClr>
                </a:solidFill>
                <a:effectLst>
                  <a:outerShdw blurRad="38100" dist="38100" dir="2700000" algn="tl">
                    <a:srgbClr val="000000">
                      <a:alpha val="43137"/>
                    </a:srgbClr>
                  </a:outerShdw>
                </a:effectLst>
                <a:latin typeface="Montserrat" panose="00000500000000000000" pitchFamily="2" charset="0"/>
              </a:rPr>
              <a:t>2)</a:t>
            </a:r>
          </a:p>
        </p:txBody>
      </p:sp>
    </p:spTree>
    <p:extLst>
      <p:ext uri="{BB962C8B-B14F-4D97-AF65-F5344CB8AC3E}">
        <p14:creationId xmlns:p14="http://schemas.microsoft.com/office/powerpoint/2010/main" val="609716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omplex maths formulae on a blackboard">
            <a:extLst>
              <a:ext uri="{FF2B5EF4-FFF2-40B4-BE49-F238E27FC236}">
                <a16:creationId xmlns:a16="http://schemas.microsoft.com/office/drawing/2014/main" id="{E20C1083-1440-3496-05B3-3320580DA193}"/>
              </a:ext>
            </a:extLst>
          </p:cNvPr>
          <p:cNvPicPr>
            <a:picLocks noChangeAspect="1"/>
          </p:cNvPicPr>
          <p:nvPr/>
        </p:nvPicPr>
        <p:blipFill rotWithShape="1">
          <a:blip r:embed="rId2">
            <a:duotone>
              <a:prstClr val="black"/>
              <a:schemeClr val="accent1">
                <a:lumMod val="75000"/>
                <a:tint val="45000"/>
                <a:satMod val="400000"/>
              </a:schemeClr>
            </a:duotone>
          </a:blip>
          <a:srcRect t="16856" b="6090"/>
          <a:stretch/>
        </p:blipFill>
        <p:spPr>
          <a:xfrm>
            <a:off x="20" y="10"/>
            <a:ext cx="12191979" cy="6857990"/>
          </a:xfrm>
          <a:prstGeom prst="rect">
            <a:avLst/>
          </a:prstGeom>
        </p:spPr>
      </p:pic>
      <p:sp>
        <p:nvSpPr>
          <p:cNvPr id="21" name="Rectangle 2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2B50119-A0AC-444A-4A82-80D3088F04A9}"/>
              </a:ext>
            </a:extLst>
          </p:cNvPr>
          <p:cNvSpPr>
            <a:spLocks noGrp="1"/>
          </p:cNvSpPr>
          <p:nvPr>
            <p:ph type="title"/>
          </p:nvPr>
        </p:nvSpPr>
        <p:spPr>
          <a:xfrm>
            <a:off x="643467" y="321734"/>
            <a:ext cx="6891186" cy="1135737"/>
          </a:xfrm>
        </p:spPr>
        <p:txBody>
          <a:bodyPr>
            <a:normAutofit/>
          </a:bodyPr>
          <a:lstStyle/>
          <a:p>
            <a:r>
              <a:rPr lang="en-US" sz="3600" b="1" u="sng" dirty="0">
                <a:effectLst>
                  <a:outerShdw blurRad="38100" dist="38100" dir="2700000" algn="tl">
                    <a:srgbClr val="000000">
                      <a:alpha val="43137"/>
                    </a:srgbClr>
                  </a:outerShdw>
                </a:effectLst>
                <a:latin typeface="Montserrat" panose="00000500000000000000" pitchFamily="2" charset="0"/>
              </a:rPr>
              <a:t>METHODOLOGY</a:t>
            </a:r>
            <a:br>
              <a:rPr lang="en-US" sz="3600" b="1" dirty="0">
                <a:effectLst>
                  <a:outerShdw blurRad="38100" dist="38100" dir="2700000" algn="tl">
                    <a:srgbClr val="000000">
                      <a:alpha val="43137"/>
                    </a:srgbClr>
                  </a:outerShdw>
                </a:effectLst>
                <a:latin typeface="Montserrat" panose="00000500000000000000" pitchFamily="2" charset="0"/>
              </a:rPr>
            </a:br>
            <a:endParaRPr lang="en-IN" sz="3600" b="1" dirty="0">
              <a:effectLst>
                <a:outerShdw blurRad="38100" dist="38100" dir="2700000" algn="tl">
                  <a:srgbClr val="000000">
                    <a:alpha val="43137"/>
                  </a:srgbClr>
                </a:outerShdw>
              </a:effectLst>
              <a:latin typeface="Montserrat" panose="00000500000000000000" pitchFamily="2" charset="0"/>
            </a:endParaRPr>
          </a:p>
        </p:txBody>
      </p:sp>
      <p:sp>
        <p:nvSpPr>
          <p:cNvPr id="3" name="Content Placeholder 2">
            <a:extLst>
              <a:ext uri="{FF2B5EF4-FFF2-40B4-BE49-F238E27FC236}">
                <a16:creationId xmlns:a16="http://schemas.microsoft.com/office/drawing/2014/main" id="{1303661B-A712-9EEC-46A7-8906A37CDA8B}"/>
              </a:ext>
            </a:extLst>
          </p:cNvPr>
          <p:cNvSpPr>
            <a:spLocks noGrp="1"/>
          </p:cNvSpPr>
          <p:nvPr>
            <p:ph idx="1"/>
          </p:nvPr>
        </p:nvSpPr>
        <p:spPr>
          <a:xfrm>
            <a:off x="643467" y="1782981"/>
            <a:ext cx="6891187" cy="4393982"/>
          </a:xfrm>
        </p:spPr>
        <p:txBody>
          <a:bodyPr>
            <a:normAutofit/>
          </a:bodyPr>
          <a:lstStyle/>
          <a:p>
            <a:endParaRPr lang="en-US" sz="1400" b="1" dirty="0">
              <a:effectLst>
                <a:outerShdw blurRad="38100" dist="38100" dir="2700000" algn="tl">
                  <a:srgbClr val="000000">
                    <a:alpha val="43137"/>
                  </a:srgbClr>
                </a:outerShdw>
              </a:effectLst>
              <a:latin typeface="Montserrat Light" panose="00000400000000000000" pitchFamily="2" charset="0"/>
            </a:endParaRPr>
          </a:p>
          <a:p>
            <a:pPr marL="342900" indent="-342900">
              <a:buFont typeface="+mj-lt"/>
              <a:buAutoNum type="arabicPeriod"/>
            </a:pPr>
            <a:r>
              <a:rPr lang="en-US" sz="1400" b="1" i="0" dirty="0">
                <a:effectLst>
                  <a:outerShdw blurRad="38100" dist="38100" dir="2700000" algn="tl">
                    <a:srgbClr val="000000">
                      <a:alpha val="43137"/>
                    </a:srgbClr>
                  </a:outerShdw>
                </a:effectLst>
                <a:latin typeface="Montserrat Light" panose="00000400000000000000" pitchFamily="2" charset="0"/>
              </a:rPr>
              <a:t>Data Collection: The first step in any AI project is data collection. In this case, you will need to collect data on existing profiles and their attributes. This can include information such as profile pictures, bios, friends lists, and other social media activity.</a:t>
            </a:r>
          </a:p>
          <a:p>
            <a:pPr marL="342900" indent="-342900">
              <a:buFont typeface="+mj-lt"/>
              <a:buAutoNum type="arabicPeriod"/>
            </a:pPr>
            <a:r>
              <a:rPr lang="en-US" sz="1400" b="1" i="0" dirty="0">
                <a:effectLst>
                  <a:outerShdw blurRad="38100" dist="38100" dir="2700000" algn="tl">
                    <a:srgbClr val="000000">
                      <a:alpha val="43137"/>
                    </a:srgbClr>
                  </a:outerShdw>
                </a:effectLst>
                <a:latin typeface="Montserrat Light" panose="00000400000000000000" pitchFamily="2" charset="0"/>
              </a:rPr>
              <a:t>Feature Extraction: Once you have collected the data, the next step is to extract features from it. Features can be thought of as the characteristics of a profile that can be used to differentiate between real and fake profiles. These may include image features such as facial recognition, text features such as writing style, and behavioral features such as posting frequency.</a:t>
            </a:r>
          </a:p>
          <a:p>
            <a:pPr marL="342900" indent="-342900">
              <a:buFont typeface="+mj-lt"/>
              <a:buAutoNum type="arabicPeriod"/>
            </a:pPr>
            <a:r>
              <a:rPr lang="en-US" sz="1400" b="1" i="0" dirty="0">
                <a:effectLst>
                  <a:outerShdw blurRad="38100" dist="38100" dir="2700000" algn="tl">
                    <a:srgbClr val="000000">
                      <a:alpha val="43137"/>
                    </a:srgbClr>
                  </a:outerShdw>
                </a:effectLst>
                <a:latin typeface="Montserrat Light" panose="00000400000000000000" pitchFamily="2" charset="0"/>
              </a:rPr>
              <a:t>Deployment: Finally, the model can be deployed to detect fake profiles on social media platforms. This can be done by integrating the model into the platform's existing security measures, or by using an API to connect the model to the platform's backend. The model can then analyze incoming profile data in real-time and flag any suspicious profiles for further review.</a:t>
            </a:r>
          </a:p>
          <a:p>
            <a:pPr marL="342900" indent="-342900">
              <a:buFont typeface="+mj-lt"/>
              <a:buAutoNum type="arabicPeriod"/>
            </a:pPr>
            <a:endParaRPr lang="en-US" sz="1400" b="1" i="0" dirty="0">
              <a:effectLst>
                <a:outerShdw blurRad="38100" dist="38100" dir="2700000" algn="tl">
                  <a:srgbClr val="000000">
                    <a:alpha val="43137"/>
                  </a:srgbClr>
                </a:outerShdw>
              </a:effectLst>
              <a:latin typeface="Montserrat Light" panose="00000400000000000000" pitchFamily="2" charset="0"/>
            </a:endParaRPr>
          </a:p>
          <a:p>
            <a:pPr marL="0" indent="0">
              <a:buNone/>
            </a:pPr>
            <a:endParaRPr lang="en-US" sz="1400" b="1" dirty="0">
              <a:effectLst>
                <a:outerShdw blurRad="38100" dist="38100" dir="2700000" algn="tl">
                  <a:srgbClr val="000000">
                    <a:alpha val="43137"/>
                  </a:srgbClr>
                </a:outerShdw>
              </a:effectLst>
              <a:latin typeface="Montserrat Light" panose="00000400000000000000" pitchFamily="2" charset="0"/>
            </a:endParaRPr>
          </a:p>
        </p:txBody>
      </p:sp>
      <p:grpSp>
        <p:nvGrpSpPr>
          <p:cNvPr id="23" name="Group 2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24" name="Rectangle 2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Isosceles Triangle 2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35563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wipe(down)">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down)">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wipe(down)">
                                      <p:cBhvr>
                                        <p:cTn id="23"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hidden="1">
            <a:extLst>
              <a:ext uri="{FF2B5EF4-FFF2-40B4-BE49-F238E27FC236}">
                <a16:creationId xmlns:a16="http://schemas.microsoft.com/office/drawing/2014/main" id="{2CF9A245-2D45-CB49-21C9-2F0CE149A9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34460" y="6400475"/>
            <a:ext cx="457540" cy="457540"/>
          </a:xfrm>
          <a:prstGeom prst="rect">
            <a:avLst/>
          </a:prstGeom>
        </p:spPr>
      </p:pic>
      <p:sp>
        <p:nvSpPr>
          <p:cNvPr id="21" name="!!S1">
            <a:extLst>
              <a:ext uri="{FF2B5EF4-FFF2-40B4-BE49-F238E27FC236}">
                <a16:creationId xmlns:a16="http://schemas.microsoft.com/office/drawing/2014/main" id="{73AE5B48-5723-5F37-5F49-8890FD2E339F}"/>
              </a:ext>
            </a:extLst>
          </p:cNvPr>
          <p:cNvSpPr/>
          <p:nvPr/>
        </p:nvSpPr>
        <p:spPr>
          <a:xfrm>
            <a:off x="8362060" y="-4114800"/>
            <a:ext cx="3953094" cy="3991808"/>
          </a:xfrm>
          <a:prstGeom prst="ellipse">
            <a:avLst/>
          </a:prstGeom>
          <a:gradFill>
            <a:gsLst>
              <a:gs pos="0">
                <a:srgbClr val="0B8F9D"/>
              </a:gs>
              <a:gs pos="99115">
                <a:schemeClr val="bg1">
                  <a:lumMod val="85000"/>
                </a:scheme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2">
            <a:extLst>
              <a:ext uri="{FF2B5EF4-FFF2-40B4-BE49-F238E27FC236}">
                <a16:creationId xmlns:a16="http://schemas.microsoft.com/office/drawing/2014/main" id="{61C32C9A-BE7D-CDF5-6432-FDDD838A20D9}"/>
              </a:ext>
            </a:extLst>
          </p:cNvPr>
          <p:cNvSpPr/>
          <p:nvPr/>
        </p:nvSpPr>
        <p:spPr>
          <a:xfrm>
            <a:off x="172339" y="-4114801"/>
            <a:ext cx="3953094" cy="3886200"/>
          </a:xfrm>
          <a:prstGeom prst="ellipse">
            <a:avLst/>
          </a:prstGeom>
          <a:gradFill>
            <a:gsLst>
              <a:gs pos="0">
                <a:srgbClr val="0B8F9D"/>
              </a:gs>
              <a:gs pos="99115">
                <a:schemeClr val="bg1">
                  <a:lumMod val="85000"/>
                </a:scheme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S3">
            <a:extLst>
              <a:ext uri="{FF2B5EF4-FFF2-40B4-BE49-F238E27FC236}">
                <a16:creationId xmlns:a16="http://schemas.microsoft.com/office/drawing/2014/main" id="{AF219A5A-E4A4-2FB3-8FE4-0E701C79AD89}"/>
              </a:ext>
            </a:extLst>
          </p:cNvPr>
          <p:cNvSpPr/>
          <p:nvPr/>
        </p:nvSpPr>
        <p:spPr>
          <a:xfrm>
            <a:off x="4335992" y="-4114801"/>
            <a:ext cx="3953094" cy="3943148"/>
          </a:xfrm>
          <a:prstGeom prst="ellipse">
            <a:avLst/>
          </a:prstGeom>
          <a:gradFill>
            <a:gsLst>
              <a:gs pos="0">
                <a:srgbClr val="0B8F9D"/>
              </a:gs>
              <a:gs pos="99115">
                <a:schemeClr val="bg1">
                  <a:lumMod val="85000"/>
                </a:scheme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GOAL1">
            <a:extLst>
              <a:ext uri="{FF2B5EF4-FFF2-40B4-BE49-F238E27FC236}">
                <a16:creationId xmlns:a16="http://schemas.microsoft.com/office/drawing/2014/main" id="{B0A069E0-3AA4-DAC9-BDC5-45B10C719359}"/>
              </a:ext>
            </a:extLst>
          </p:cNvPr>
          <p:cNvSpPr txBox="1"/>
          <p:nvPr/>
        </p:nvSpPr>
        <p:spPr>
          <a:xfrm>
            <a:off x="1197427" y="-3844165"/>
            <a:ext cx="1567543" cy="830997"/>
          </a:xfrm>
          <a:prstGeom prst="rect">
            <a:avLst/>
          </a:prstGeom>
          <a:noFill/>
        </p:spPr>
        <p:txBody>
          <a:bodyPr wrap="square" rtlCol="0">
            <a:spAutoFit/>
          </a:bodyPr>
          <a:lstStyle/>
          <a:p>
            <a:pPr algn="ctr"/>
            <a:r>
              <a:rPr lang="en-US" sz="4800" dirty="0">
                <a:solidFill>
                  <a:schemeClr val="bg1"/>
                </a:solidFill>
                <a:latin typeface="Montserrat" panose="00000800000000000000" pitchFamily="2" charset="0"/>
              </a:rPr>
              <a:t>01</a:t>
            </a:r>
          </a:p>
        </p:txBody>
      </p:sp>
      <p:sp>
        <p:nvSpPr>
          <p:cNvPr id="28" name="!!GOAL1LINE">
            <a:extLst>
              <a:ext uri="{FF2B5EF4-FFF2-40B4-BE49-F238E27FC236}">
                <a16:creationId xmlns:a16="http://schemas.microsoft.com/office/drawing/2014/main" id="{B9AC6864-2BCF-988F-D0ED-3087A6A2A2B9}"/>
              </a:ext>
            </a:extLst>
          </p:cNvPr>
          <p:cNvSpPr/>
          <p:nvPr/>
        </p:nvSpPr>
        <p:spPr>
          <a:xfrm>
            <a:off x="667655" y="-3034557"/>
            <a:ext cx="2627086"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GOAL1DES">
            <a:extLst>
              <a:ext uri="{FF2B5EF4-FFF2-40B4-BE49-F238E27FC236}">
                <a16:creationId xmlns:a16="http://schemas.microsoft.com/office/drawing/2014/main" id="{2B9BCBA5-564F-28D3-883D-EC5140BFA2C8}"/>
              </a:ext>
            </a:extLst>
          </p:cNvPr>
          <p:cNvSpPr txBox="1"/>
          <p:nvPr/>
        </p:nvSpPr>
        <p:spPr>
          <a:xfrm>
            <a:off x="238233" y="-2745655"/>
            <a:ext cx="3485263" cy="1754326"/>
          </a:xfrm>
          <a:prstGeom prst="rect">
            <a:avLst/>
          </a:prstGeom>
          <a:noFill/>
        </p:spPr>
        <p:txBody>
          <a:bodyPr wrap="square" rtlCol="0">
            <a:spAutoFit/>
          </a:bodyPr>
          <a:lstStyle/>
          <a:p>
            <a:pPr algn="ctr"/>
            <a:r>
              <a:rPr lang="en-US" dirty="0">
                <a:solidFill>
                  <a:schemeClr val="bg1"/>
                </a:solidFill>
                <a:latin typeface="Montserrat Light" panose="00000400000000000000" pitchFamily="2" charset="0"/>
              </a:rPr>
              <a:t>Data collection: We will collect a large dataset of written and spoken language in different languages to train our translation model.</a:t>
            </a:r>
            <a:endParaRPr lang="en-US" sz="2000" dirty="0">
              <a:solidFill>
                <a:schemeClr val="bg1"/>
              </a:solidFill>
              <a:latin typeface="Montserrat Light" panose="00000400000000000000" pitchFamily="2" charset="0"/>
            </a:endParaRPr>
          </a:p>
        </p:txBody>
      </p:sp>
      <p:sp>
        <p:nvSpPr>
          <p:cNvPr id="30" name="!!GOAL2">
            <a:extLst>
              <a:ext uri="{FF2B5EF4-FFF2-40B4-BE49-F238E27FC236}">
                <a16:creationId xmlns:a16="http://schemas.microsoft.com/office/drawing/2014/main" id="{92C144FD-0101-BF5B-EC84-8DA9F6B5FA4B}"/>
              </a:ext>
            </a:extLst>
          </p:cNvPr>
          <p:cNvSpPr txBox="1"/>
          <p:nvPr/>
        </p:nvSpPr>
        <p:spPr>
          <a:xfrm>
            <a:off x="5301507" y="-3798445"/>
            <a:ext cx="1567543" cy="830997"/>
          </a:xfrm>
          <a:prstGeom prst="rect">
            <a:avLst/>
          </a:prstGeom>
          <a:noFill/>
        </p:spPr>
        <p:txBody>
          <a:bodyPr wrap="square" rtlCol="0">
            <a:spAutoFit/>
          </a:bodyPr>
          <a:lstStyle/>
          <a:p>
            <a:pPr algn="ctr"/>
            <a:r>
              <a:rPr lang="en-US" sz="4800" dirty="0">
                <a:solidFill>
                  <a:schemeClr val="bg1"/>
                </a:solidFill>
                <a:latin typeface="Montserrat" panose="00000800000000000000" pitchFamily="2" charset="0"/>
              </a:rPr>
              <a:t>02</a:t>
            </a:r>
          </a:p>
        </p:txBody>
      </p:sp>
      <p:sp>
        <p:nvSpPr>
          <p:cNvPr id="31" name="!!GOAL2LINE">
            <a:extLst>
              <a:ext uri="{FF2B5EF4-FFF2-40B4-BE49-F238E27FC236}">
                <a16:creationId xmlns:a16="http://schemas.microsoft.com/office/drawing/2014/main" id="{54408DFC-065D-78B3-D23F-1B00ED4F5383}"/>
              </a:ext>
            </a:extLst>
          </p:cNvPr>
          <p:cNvSpPr/>
          <p:nvPr/>
        </p:nvSpPr>
        <p:spPr>
          <a:xfrm>
            <a:off x="4782454" y="-3037704"/>
            <a:ext cx="2627086"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GOAL2DES">
            <a:extLst>
              <a:ext uri="{FF2B5EF4-FFF2-40B4-BE49-F238E27FC236}">
                <a16:creationId xmlns:a16="http://schemas.microsoft.com/office/drawing/2014/main" id="{D8F75CAB-3E29-3FA1-829F-F6E45BD0CE0C}"/>
              </a:ext>
            </a:extLst>
          </p:cNvPr>
          <p:cNvSpPr txBox="1"/>
          <p:nvPr/>
        </p:nvSpPr>
        <p:spPr>
          <a:xfrm>
            <a:off x="4617953" y="-2867563"/>
            <a:ext cx="3389172" cy="2308324"/>
          </a:xfrm>
          <a:prstGeom prst="rect">
            <a:avLst/>
          </a:prstGeom>
          <a:noFill/>
        </p:spPr>
        <p:txBody>
          <a:bodyPr wrap="square" rtlCol="0">
            <a:spAutoFit/>
          </a:bodyPr>
          <a:lstStyle/>
          <a:p>
            <a:pPr algn="ctr"/>
            <a:r>
              <a:rPr lang="en-US" dirty="0">
                <a:solidFill>
                  <a:schemeClr val="bg1"/>
                </a:solidFill>
                <a:latin typeface="Montserrat Light" panose="00000400000000000000" pitchFamily="2" charset="0"/>
              </a:rPr>
              <a:t>Machine Learning Model: We will develop a machine learning model using natural language processing techniques to translate the text from the unknown language to the user's native language.</a:t>
            </a:r>
            <a:endParaRPr lang="en-US" sz="2000" dirty="0">
              <a:solidFill>
                <a:schemeClr val="bg1"/>
              </a:solidFill>
              <a:latin typeface="Montserrat Light" panose="00000400000000000000" pitchFamily="2" charset="0"/>
            </a:endParaRPr>
          </a:p>
        </p:txBody>
      </p:sp>
      <p:sp>
        <p:nvSpPr>
          <p:cNvPr id="33" name="!!GOAL3">
            <a:extLst>
              <a:ext uri="{FF2B5EF4-FFF2-40B4-BE49-F238E27FC236}">
                <a16:creationId xmlns:a16="http://schemas.microsoft.com/office/drawing/2014/main" id="{BF3D61E1-313E-CCCB-70F9-B7878D3B8B45}"/>
              </a:ext>
            </a:extLst>
          </p:cNvPr>
          <p:cNvSpPr txBox="1"/>
          <p:nvPr/>
        </p:nvSpPr>
        <p:spPr>
          <a:xfrm>
            <a:off x="9407079" y="-3876034"/>
            <a:ext cx="1567543" cy="830997"/>
          </a:xfrm>
          <a:prstGeom prst="rect">
            <a:avLst/>
          </a:prstGeom>
          <a:noFill/>
        </p:spPr>
        <p:txBody>
          <a:bodyPr wrap="square" rtlCol="0">
            <a:spAutoFit/>
          </a:bodyPr>
          <a:lstStyle/>
          <a:p>
            <a:pPr algn="ctr"/>
            <a:r>
              <a:rPr lang="en-US" sz="4800" dirty="0">
                <a:solidFill>
                  <a:schemeClr val="bg1"/>
                </a:solidFill>
                <a:latin typeface="Montserrat" panose="00000800000000000000" pitchFamily="2" charset="0"/>
              </a:rPr>
              <a:t>03</a:t>
            </a:r>
          </a:p>
        </p:txBody>
      </p:sp>
      <p:sp>
        <p:nvSpPr>
          <p:cNvPr id="34" name="!!GOAL3LINE">
            <a:extLst>
              <a:ext uri="{FF2B5EF4-FFF2-40B4-BE49-F238E27FC236}">
                <a16:creationId xmlns:a16="http://schemas.microsoft.com/office/drawing/2014/main" id="{E4CFA0DD-F055-A4AD-7D70-354FA92E9F1E}"/>
              </a:ext>
            </a:extLst>
          </p:cNvPr>
          <p:cNvSpPr/>
          <p:nvPr/>
        </p:nvSpPr>
        <p:spPr>
          <a:xfrm>
            <a:off x="8877307" y="-3058888"/>
            <a:ext cx="2627086"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OAL3DES">
            <a:extLst>
              <a:ext uri="{FF2B5EF4-FFF2-40B4-BE49-F238E27FC236}">
                <a16:creationId xmlns:a16="http://schemas.microsoft.com/office/drawing/2014/main" id="{A2819FFF-5B9F-F90D-0757-B0ABBDECA2A2}"/>
              </a:ext>
            </a:extLst>
          </p:cNvPr>
          <p:cNvSpPr txBox="1"/>
          <p:nvPr/>
        </p:nvSpPr>
        <p:spPr>
          <a:xfrm>
            <a:off x="8684880" y="-2920615"/>
            <a:ext cx="3334781" cy="1754326"/>
          </a:xfrm>
          <a:prstGeom prst="rect">
            <a:avLst/>
          </a:prstGeom>
          <a:noFill/>
        </p:spPr>
        <p:txBody>
          <a:bodyPr wrap="square" rtlCol="0">
            <a:spAutoFit/>
          </a:bodyPr>
          <a:lstStyle/>
          <a:p>
            <a:pPr algn="ctr"/>
            <a:r>
              <a:rPr lang="en-US" b="0" i="0" dirty="0">
                <a:solidFill>
                  <a:schemeClr val="bg1"/>
                </a:solidFill>
                <a:effectLst/>
                <a:latin typeface="Montserrat Light" panose="00000400000000000000" pitchFamily="2" charset="0"/>
              </a:rPr>
              <a:t>Using OpenCV, develop the image recognition functionality that will allow the app to recognize text in images captured by the smartphone's camera.</a:t>
            </a:r>
            <a:endParaRPr lang="en-US" sz="2000" dirty="0">
              <a:solidFill>
                <a:schemeClr val="bg1"/>
              </a:solidFill>
              <a:latin typeface="Montserrat Light" panose="00000400000000000000" pitchFamily="2" charset="0"/>
            </a:endParaRPr>
          </a:p>
        </p:txBody>
      </p:sp>
      <p:sp>
        <p:nvSpPr>
          <p:cNvPr id="19" name="!!S4">
            <a:extLst>
              <a:ext uri="{FF2B5EF4-FFF2-40B4-BE49-F238E27FC236}">
                <a16:creationId xmlns:a16="http://schemas.microsoft.com/office/drawing/2014/main" id="{A7223CAB-765F-8624-4750-4893CEB80607}"/>
              </a:ext>
            </a:extLst>
          </p:cNvPr>
          <p:cNvSpPr/>
          <p:nvPr/>
        </p:nvSpPr>
        <p:spPr>
          <a:xfrm>
            <a:off x="-3657600" y="-228600"/>
            <a:ext cx="7315200" cy="7315200"/>
          </a:xfrm>
          <a:prstGeom prst="ellipse">
            <a:avLst/>
          </a:prstGeom>
          <a:gradFill>
            <a:gsLst>
              <a:gs pos="0">
                <a:srgbClr val="0B8F9D"/>
              </a:gs>
              <a:gs pos="99115">
                <a:schemeClr val="bg1">
                  <a:lumMod val="85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5">
            <a:extLst>
              <a:ext uri="{FF2B5EF4-FFF2-40B4-BE49-F238E27FC236}">
                <a16:creationId xmlns:a16="http://schemas.microsoft.com/office/drawing/2014/main" id="{8B490AB5-D188-04F6-4D2A-6B641C50BD51}"/>
              </a:ext>
            </a:extLst>
          </p:cNvPr>
          <p:cNvSpPr/>
          <p:nvPr/>
        </p:nvSpPr>
        <p:spPr>
          <a:xfrm>
            <a:off x="8534400" y="-228600"/>
            <a:ext cx="7315200" cy="7315200"/>
          </a:xfrm>
          <a:prstGeom prst="ellipse">
            <a:avLst/>
          </a:prstGeom>
          <a:gradFill>
            <a:gsLst>
              <a:gs pos="0">
                <a:srgbClr val="0B8F9D"/>
              </a:gs>
              <a:gs pos="99115">
                <a:schemeClr val="bg1">
                  <a:lumMod val="85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Rounded Corners 1">
            <a:extLst>
              <a:ext uri="{FF2B5EF4-FFF2-40B4-BE49-F238E27FC236}">
                <a16:creationId xmlns:a16="http://schemas.microsoft.com/office/drawing/2014/main" id="{52C6322D-8BC5-58E1-3734-A059ED6A500C}"/>
              </a:ext>
            </a:extLst>
          </p:cNvPr>
          <p:cNvSpPr/>
          <p:nvPr/>
        </p:nvSpPr>
        <p:spPr>
          <a:xfrm>
            <a:off x="1846006" y="437536"/>
            <a:ext cx="8499987" cy="1420761"/>
          </a:xfrm>
          <a:prstGeom prst="roundRect">
            <a:avLst>
              <a:gd name="adj" fmla="val 50000"/>
            </a:avLst>
          </a:prstGeom>
          <a:solidFill>
            <a:schemeClr val="bg2">
              <a:lumMod val="75000"/>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OPIC TITLE">
            <a:extLst>
              <a:ext uri="{FF2B5EF4-FFF2-40B4-BE49-F238E27FC236}">
                <a16:creationId xmlns:a16="http://schemas.microsoft.com/office/drawing/2014/main" id="{E0369ABA-B66E-185B-D2C5-CC32A7A5D14F}"/>
              </a:ext>
            </a:extLst>
          </p:cNvPr>
          <p:cNvSpPr txBox="1"/>
          <p:nvPr/>
        </p:nvSpPr>
        <p:spPr>
          <a:xfrm>
            <a:off x="2175388" y="693545"/>
            <a:ext cx="7841225" cy="830997"/>
          </a:xfrm>
          <a:prstGeom prst="rect">
            <a:avLst/>
          </a:prstGeom>
          <a:noFill/>
        </p:spPr>
        <p:txBody>
          <a:bodyPr wrap="square" rtlCol="0">
            <a:spAutoFit/>
          </a:bodyPr>
          <a:lstStyle/>
          <a:p>
            <a:pPr algn="ctr"/>
            <a:r>
              <a:rPr lang="en-US" sz="4800" b="1" u="sng" dirty="0">
                <a:solidFill>
                  <a:schemeClr val="tx1">
                    <a:lumMod val="75000"/>
                    <a:lumOff val="25000"/>
                  </a:schemeClr>
                </a:solidFill>
                <a:effectLst>
                  <a:outerShdw blurRad="38100" dist="38100" dir="2700000" algn="tl">
                    <a:srgbClr val="000000">
                      <a:alpha val="43137"/>
                    </a:srgbClr>
                  </a:outerShdw>
                </a:effectLst>
                <a:latin typeface="Montserrat Light" panose="00000400000000000000" pitchFamily="2" charset="0"/>
              </a:rPr>
              <a:t>ADDITIONAL FEATURES</a:t>
            </a:r>
          </a:p>
        </p:txBody>
      </p:sp>
      <p:sp>
        <p:nvSpPr>
          <p:cNvPr id="25" name="!!Rectangle: Rounded Corners 2">
            <a:extLst>
              <a:ext uri="{FF2B5EF4-FFF2-40B4-BE49-F238E27FC236}">
                <a16:creationId xmlns:a16="http://schemas.microsoft.com/office/drawing/2014/main" id="{3329C6AB-B4D0-4692-0F48-528B163B87C9}"/>
              </a:ext>
            </a:extLst>
          </p:cNvPr>
          <p:cNvSpPr/>
          <p:nvPr/>
        </p:nvSpPr>
        <p:spPr>
          <a:xfrm>
            <a:off x="1846005" y="2056899"/>
            <a:ext cx="8499987" cy="4363565"/>
          </a:xfrm>
          <a:prstGeom prst="roundRect">
            <a:avLst>
              <a:gd name="adj" fmla="val 11469"/>
            </a:avLst>
          </a:prstGeom>
          <a:solidFill>
            <a:schemeClr val="bg2">
              <a:lumMod val="75000"/>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5" name="!!Oval 4">
            <a:extLst>
              <a:ext uri="{FF2B5EF4-FFF2-40B4-BE49-F238E27FC236}">
                <a16:creationId xmlns:a16="http://schemas.microsoft.com/office/drawing/2014/main" id="{735EBA72-EFD4-51A0-B974-ED9B734268B7}"/>
              </a:ext>
            </a:extLst>
          </p:cNvPr>
          <p:cNvSpPr/>
          <p:nvPr/>
        </p:nvSpPr>
        <p:spPr>
          <a:xfrm>
            <a:off x="2275245" y="2572171"/>
            <a:ext cx="3143250" cy="3143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HAR1">
            <a:extLst>
              <a:ext uri="{FF2B5EF4-FFF2-40B4-BE49-F238E27FC236}">
                <a16:creationId xmlns:a16="http://schemas.microsoft.com/office/drawing/2014/main" id="{86758F33-5378-119D-4A59-CDE1A90B05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8902" y="2642776"/>
            <a:ext cx="2916495" cy="3072645"/>
          </a:xfrm>
          <a:prstGeom prst="ellipse">
            <a:avLst/>
          </a:prstGeom>
        </p:spPr>
      </p:pic>
      <p:sp>
        <p:nvSpPr>
          <p:cNvPr id="27" name="!!DESCRIPTION">
            <a:extLst>
              <a:ext uri="{FF2B5EF4-FFF2-40B4-BE49-F238E27FC236}">
                <a16:creationId xmlns:a16="http://schemas.microsoft.com/office/drawing/2014/main" id="{0D9D5599-0B52-20A0-B23D-B7D8F66ABAB2}"/>
              </a:ext>
            </a:extLst>
          </p:cNvPr>
          <p:cNvSpPr txBox="1"/>
          <p:nvPr/>
        </p:nvSpPr>
        <p:spPr>
          <a:xfrm>
            <a:off x="5509333" y="2668433"/>
            <a:ext cx="4980316" cy="3170099"/>
          </a:xfrm>
          <a:prstGeom prst="rect">
            <a:avLst/>
          </a:prstGeom>
          <a:noFill/>
        </p:spPr>
        <p:txBody>
          <a:bodyPr wrap="square" rtlCol="0">
            <a:spAutoFit/>
          </a:bodyPr>
          <a:lstStyle/>
          <a:p>
            <a:pPr algn="l"/>
            <a:r>
              <a:rPr lang="en-US" sz="2000" i="0" dirty="0">
                <a:solidFill>
                  <a:schemeClr val="bg2">
                    <a:lumMod val="25000"/>
                  </a:schemeClr>
                </a:solidFill>
                <a:effectLst>
                  <a:outerShdw blurRad="38100" dist="38100" dir="2700000" algn="tl">
                    <a:srgbClr val="000000">
                      <a:alpha val="43137"/>
                    </a:srgbClr>
                  </a:outerShdw>
                </a:effectLst>
                <a:latin typeface="Montserrat" panose="00000500000000000000" pitchFamily="2" charset="0"/>
              </a:rPr>
              <a:t>Model Training: With the extracted features, you can train a machine learning model to distinguish between real and fake profiles. There are several approaches to model training, including supervised learning, unsupervised learning, and deep learning. The model should be trained on a labeled dataset that includes both real and fake profiles.</a:t>
            </a:r>
          </a:p>
        </p:txBody>
      </p:sp>
      <p:sp>
        <p:nvSpPr>
          <p:cNvPr id="10" name="!!R3">
            <a:extLst>
              <a:ext uri="{FF2B5EF4-FFF2-40B4-BE49-F238E27FC236}">
                <a16:creationId xmlns:a16="http://schemas.microsoft.com/office/drawing/2014/main" id="{38FC7C8A-45C5-4143-1E29-C6E08F31EC37}"/>
              </a:ext>
            </a:extLst>
          </p:cNvPr>
          <p:cNvSpPr/>
          <p:nvPr/>
        </p:nvSpPr>
        <p:spPr>
          <a:xfrm>
            <a:off x="8019956" y="10825182"/>
            <a:ext cx="2774196" cy="3735092"/>
          </a:xfrm>
          <a:prstGeom prst="roundRect">
            <a:avLst>
              <a:gd name="adj" fmla="val 16667"/>
            </a:avLst>
          </a:prstGeom>
          <a:solidFill>
            <a:srgbClr val="0B8F9D"/>
          </a:solidFill>
          <a:ln>
            <a:noFill/>
          </a:ln>
          <a:effectLst>
            <a:outerShdw dist="38100" dir="2700000" sx="103000" sy="103000" algn="tl" rotWithShape="0">
              <a:srgbClr val="05484F"/>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2">
            <a:extLst>
              <a:ext uri="{FF2B5EF4-FFF2-40B4-BE49-F238E27FC236}">
                <a16:creationId xmlns:a16="http://schemas.microsoft.com/office/drawing/2014/main" id="{EEB0D07E-88C1-887F-AFBB-DDC3BD176033}"/>
              </a:ext>
            </a:extLst>
          </p:cNvPr>
          <p:cNvSpPr/>
          <p:nvPr/>
        </p:nvSpPr>
        <p:spPr>
          <a:xfrm>
            <a:off x="4644182" y="8886190"/>
            <a:ext cx="2774196" cy="3735092"/>
          </a:xfrm>
          <a:prstGeom prst="roundRect">
            <a:avLst>
              <a:gd name="adj" fmla="val 16667"/>
            </a:avLst>
          </a:prstGeom>
          <a:solidFill>
            <a:srgbClr val="0B8F9D"/>
          </a:solidFill>
          <a:ln>
            <a:noFill/>
          </a:ln>
          <a:effectLst>
            <a:outerShdw dist="38100" dir="2700000" sx="103000" sy="103000" algn="tl" rotWithShape="0">
              <a:srgbClr val="05484F"/>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1">
            <a:extLst>
              <a:ext uri="{FF2B5EF4-FFF2-40B4-BE49-F238E27FC236}">
                <a16:creationId xmlns:a16="http://schemas.microsoft.com/office/drawing/2014/main" id="{18FE0124-3DA5-DDFD-85FE-0C364E459636}"/>
              </a:ext>
            </a:extLst>
          </p:cNvPr>
          <p:cNvSpPr/>
          <p:nvPr/>
        </p:nvSpPr>
        <p:spPr>
          <a:xfrm>
            <a:off x="1268408" y="7426525"/>
            <a:ext cx="2774196" cy="3735092"/>
          </a:xfrm>
          <a:prstGeom prst="roundRect">
            <a:avLst>
              <a:gd name="adj" fmla="val 16667"/>
            </a:avLst>
          </a:prstGeom>
          <a:solidFill>
            <a:srgbClr val="0B8F9D"/>
          </a:solidFill>
          <a:ln>
            <a:noFill/>
          </a:ln>
          <a:effectLst>
            <a:outerShdw dist="38100" dir="2700000" sx="103000" sy="103000" algn="tl" rotWithShape="0">
              <a:srgbClr val="05484F"/>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m3d="http://schemas.microsoft.com/office/drawing/2017/model3d" Requires="am3d">
          <p:graphicFrame>
            <p:nvGraphicFramePr>
              <p:cNvPr id="13" name="!!S3" descr="Star Struck Emoji">
                <a:extLst>
                  <a:ext uri="{FF2B5EF4-FFF2-40B4-BE49-F238E27FC236}">
                    <a16:creationId xmlns:a16="http://schemas.microsoft.com/office/drawing/2014/main" id="{D8DFBB67-B610-C9C6-A665-5AD79AD7321E}"/>
                  </a:ext>
                </a:extLst>
              </p:cNvPr>
              <p:cNvGraphicFramePr>
                <a:graphicFrameLocks noChangeAspect="1"/>
              </p:cNvGraphicFramePr>
              <p:nvPr>
                <p:extLst>
                  <p:ext uri="{D42A27DB-BD31-4B8C-83A1-F6EECF244321}">
                    <p14:modId xmlns:p14="http://schemas.microsoft.com/office/powerpoint/2010/main" val="2555656411"/>
                  </p:ext>
                </p:extLst>
              </p:nvPr>
            </p:nvGraphicFramePr>
            <p:xfrm>
              <a:off x="13825908" y="-781672"/>
              <a:ext cx="3799356" cy="3799356"/>
            </p:xfrm>
            <a:graphic>
              <a:graphicData uri="http://schemas.microsoft.com/office/drawing/2017/model3d">
                <am3d:model3d r:embed="rId4">
                  <am3d:spPr>
                    <a:xfrm>
                      <a:off x="0" y="0"/>
                      <a:ext cx="3799356" cy="3799356"/>
                    </a:xfrm>
                    <a:prstGeom prst="rect">
                      <a:avLst/>
                    </a:prstGeom>
                  </am3d:spPr>
                  <am3d:camera>
                    <am3d:pos x="0" y="0" z="80526480"/>
                    <am3d:up dx="0" dy="36000000" dz="0"/>
                    <am3d:lookAt x="0" y="0" z="0"/>
                    <am3d:perspective fov="2700000"/>
                  </am3d:camera>
                  <am3d:trans>
                    <am3d:meterPerModelUnit n="93610" d="1000000"/>
                    <am3d:preTrans dx="1" dy="-17693233" dz="-355396"/>
                    <am3d:scale>
                      <am3d:sx n="1000000" d="1000000"/>
                      <am3d:sy n="1000000" d="1000000"/>
                      <am3d:sz n="1000000" d="1000000"/>
                    </am3d:scale>
                    <am3d:rot ax="-9429596" ay="-983385" az="-406650"/>
                    <am3d:postTrans dx="0" dy="0" dz="0"/>
                  </am3d:trans>
                  <am3d:raster rName="Office3DRenderer" rVer="16.0.8326">
                    <am3d:blip r:embed="rId5"/>
                  </am3d:raster>
                  <am3d:objViewport viewportSz="677028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S3" descr="Star Struck Emoji">
                <a:extLst>
                  <a:ext uri="{FF2B5EF4-FFF2-40B4-BE49-F238E27FC236}">
                    <a16:creationId xmlns:a16="http://schemas.microsoft.com/office/drawing/2014/main" id="{D8DFBB67-B610-C9C6-A665-5AD79AD7321E}"/>
                  </a:ext>
                </a:extLst>
              </p:cNvPr>
              <p:cNvPicPr>
                <a:picLocks noGrp="1" noRot="1" noChangeAspect="1" noMove="1" noResize="1" noEditPoints="1" noAdjustHandles="1" noChangeArrowheads="1" noChangeShapeType="1" noCrop="1"/>
              </p:cNvPicPr>
              <p:nvPr/>
            </p:nvPicPr>
            <p:blipFill>
              <a:blip r:embed="rId5"/>
              <a:stretch>
                <a:fillRect/>
              </a:stretch>
            </p:blipFill>
            <p:spPr>
              <a:xfrm>
                <a:off x="13825908" y="-781672"/>
                <a:ext cx="3799356" cy="379935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4" name="!!S2" descr="Winking Face With Tongue Emoji">
                <a:extLst>
                  <a:ext uri="{FF2B5EF4-FFF2-40B4-BE49-F238E27FC236}">
                    <a16:creationId xmlns:a16="http://schemas.microsoft.com/office/drawing/2014/main" id="{8A9044F8-0FB3-1EA6-8108-C79A0361A87D}"/>
                  </a:ext>
                </a:extLst>
              </p:cNvPr>
              <p:cNvGraphicFramePr>
                <a:graphicFrameLocks noChangeAspect="1"/>
              </p:cNvGraphicFramePr>
              <p:nvPr>
                <p:extLst>
                  <p:ext uri="{D42A27DB-BD31-4B8C-83A1-F6EECF244321}">
                    <p14:modId xmlns:p14="http://schemas.microsoft.com/office/powerpoint/2010/main" val="2863698752"/>
                  </p:ext>
                </p:extLst>
              </p:nvPr>
            </p:nvGraphicFramePr>
            <p:xfrm>
              <a:off x="4147224" y="-7186099"/>
              <a:ext cx="3787368" cy="3806400"/>
            </p:xfrm>
            <a:graphic>
              <a:graphicData uri="http://schemas.microsoft.com/office/drawing/2017/model3d">
                <am3d:model3d r:embed="rId6">
                  <am3d:spPr>
                    <a:xfrm>
                      <a:off x="0" y="0"/>
                      <a:ext cx="3787368" cy="3806400"/>
                    </a:xfrm>
                    <a:prstGeom prst="rect">
                      <a:avLst/>
                    </a:prstGeom>
                  </am3d:spPr>
                  <am3d:camera>
                    <am3d:pos x="0" y="0" z="81367209"/>
                    <am3d:up dx="0" dy="36000000" dz="0"/>
                    <am3d:lookAt x="0" y="0" z="0"/>
                    <am3d:perspective fov="2700000"/>
                  </am3d:camera>
                  <am3d:trans>
                    <am3d:meterPerModelUnit n="95086" d="1000000"/>
                    <am3d:preTrans dx="-81" dy="-17971341" dz="-41046"/>
                    <am3d:scale>
                      <am3d:sx n="1000000" d="1000000"/>
                      <am3d:sy n="1000000" d="1000000"/>
                      <am3d:sz n="1000000" d="1000000"/>
                    </am3d:scale>
                    <am3d:rot ax="6059389" ay="27371" az="-140835"/>
                    <am3d:postTrans dx="0" dy="0" dz="0"/>
                  </am3d:trans>
                  <am3d:raster rName="Office3DRenderer" rVer="16.0.8326">
                    <am3d:blip r:embed="rId7"/>
                  </am3d:raster>
                  <am3d:objViewport viewportSz="67753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S2" descr="Winking Face With Tongue Emoji">
                <a:extLst>
                  <a:ext uri="{FF2B5EF4-FFF2-40B4-BE49-F238E27FC236}">
                    <a16:creationId xmlns:a16="http://schemas.microsoft.com/office/drawing/2014/main" id="{8A9044F8-0FB3-1EA6-8108-C79A0361A87D}"/>
                  </a:ext>
                </a:extLst>
              </p:cNvPr>
              <p:cNvPicPr>
                <a:picLocks noGrp="1" noRot="1" noChangeAspect="1" noMove="1" noResize="1" noEditPoints="1" noAdjustHandles="1" noChangeArrowheads="1" noChangeShapeType="1" noCrop="1"/>
              </p:cNvPicPr>
              <p:nvPr/>
            </p:nvPicPr>
            <p:blipFill>
              <a:blip r:embed="rId7"/>
              <a:stretch>
                <a:fillRect/>
              </a:stretch>
            </p:blipFill>
            <p:spPr>
              <a:xfrm>
                <a:off x="4147224" y="-7186099"/>
                <a:ext cx="3787368" cy="380640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5" name="!!S1" descr="Smiling Face With Sunglasses Emoji">
                <a:extLst>
                  <a:ext uri="{FF2B5EF4-FFF2-40B4-BE49-F238E27FC236}">
                    <a16:creationId xmlns:a16="http://schemas.microsoft.com/office/drawing/2014/main" id="{EC5F5CD7-B3E3-5776-111F-300B83308BD9}"/>
                  </a:ext>
                </a:extLst>
              </p:cNvPr>
              <p:cNvGraphicFramePr>
                <a:graphicFrameLocks noChangeAspect="1"/>
              </p:cNvGraphicFramePr>
              <p:nvPr>
                <p:extLst>
                  <p:ext uri="{D42A27DB-BD31-4B8C-83A1-F6EECF244321}">
                    <p14:modId xmlns:p14="http://schemas.microsoft.com/office/powerpoint/2010/main" val="1917445223"/>
                  </p:ext>
                </p:extLst>
              </p:nvPr>
            </p:nvGraphicFramePr>
            <p:xfrm>
              <a:off x="-6742979" y="-1133995"/>
              <a:ext cx="4418301" cy="4151679"/>
            </p:xfrm>
            <a:graphic>
              <a:graphicData uri="http://schemas.microsoft.com/office/drawing/2017/model3d">
                <am3d:model3d r:embed="rId8">
                  <am3d:spPr>
                    <a:xfrm>
                      <a:off x="0" y="0"/>
                      <a:ext cx="4418301" cy="4151679"/>
                    </a:xfrm>
                    <a:prstGeom prst="rect">
                      <a:avLst/>
                    </a:prstGeom>
                  </am3d:spPr>
                  <am3d:camera>
                    <am3d:pos x="0" y="0" z="78334150"/>
                    <am3d:up dx="0" dy="36000000" dz="0"/>
                    <am3d:lookAt x="0" y="0" z="0"/>
                    <am3d:perspective fov="2700000"/>
                  </am3d:camera>
                  <am3d:trans>
                    <am3d:meterPerModelUnit n="88884" d="1000000"/>
                    <am3d:preTrans dx="1832" dy="-16799170" dz="-1200816"/>
                    <am3d:scale>
                      <am3d:sx n="1000000" d="1000000"/>
                      <am3d:sy n="1000000" d="1000000"/>
                      <am3d:sz n="1000000" d="1000000"/>
                    </am3d:scale>
                    <am3d:rot ax="4404477" ay="282996" az="925654"/>
                    <am3d:postTrans dx="0" dy="0" dz="0"/>
                  </am3d:trans>
                  <am3d:raster rName="Office3DRenderer" rVer="16.0.8326">
                    <am3d:blip r:embed="rId9"/>
                  </am3d:raster>
                  <am3d:objViewport viewportSz="679885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S1" descr="Smiling Face With Sunglasses Emoji">
                <a:extLst>
                  <a:ext uri="{FF2B5EF4-FFF2-40B4-BE49-F238E27FC236}">
                    <a16:creationId xmlns:a16="http://schemas.microsoft.com/office/drawing/2014/main" id="{EC5F5CD7-B3E3-5776-111F-300B83308BD9}"/>
                  </a:ext>
                </a:extLst>
              </p:cNvPr>
              <p:cNvPicPr>
                <a:picLocks noGrp="1" noRot="1" noChangeAspect="1" noMove="1" noResize="1" noEditPoints="1" noAdjustHandles="1" noChangeArrowheads="1" noChangeShapeType="1" noCrop="1"/>
              </p:cNvPicPr>
              <p:nvPr/>
            </p:nvPicPr>
            <p:blipFill>
              <a:blip r:embed="rId9"/>
              <a:stretch>
                <a:fillRect/>
              </a:stretch>
            </p:blipFill>
            <p:spPr>
              <a:xfrm>
                <a:off x="-6742979" y="-1133995"/>
                <a:ext cx="4418301" cy="4151679"/>
              </a:xfrm>
              <a:prstGeom prst="rect">
                <a:avLst/>
              </a:prstGeom>
            </p:spPr>
          </p:pic>
        </mc:Fallback>
      </mc:AlternateContent>
      <p:sp>
        <p:nvSpPr>
          <p:cNvPr id="17" name="!!T1">
            <a:extLst>
              <a:ext uri="{FF2B5EF4-FFF2-40B4-BE49-F238E27FC236}">
                <a16:creationId xmlns:a16="http://schemas.microsoft.com/office/drawing/2014/main" id="{13BD8275-38EB-2ADF-2AAC-940D4B3E3AEA}"/>
              </a:ext>
            </a:extLst>
          </p:cNvPr>
          <p:cNvSpPr txBox="1"/>
          <p:nvPr/>
        </p:nvSpPr>
        <p:spPr>
          <a:xfrm>
            <a:off x="1263749" y="8886190"/>
            <a:ext cx="2774196" cy="1384995"/>
          </a:xfrm>
          <a:prstGeom prst="rect">
            <a:avLst/>
          </a:prstGeom>
          <a:noFill/>
        </p:spPr>
        <p:txBody>
          <a:bodyPr wrap="square" rtlCol="0">
            <a:spAutoFit/>
          </a:bodyPr>
          <a:lstStyle/>
          <a:p>
            <a:pPr algn="ctr"/>
            <a:r>
              <a:rPr lang="en-US" sz="1200" b="1" i="0" dirty="0">
                <a:solidFill>
                  <a:schemeClr val="bg1"/>
                </a:solidFill>
                <a:effectLst/>
                <a:latin typeface="Montserrat Light" panose="00000400000000000000" pitchFamily="2" charset="0"/>
              </a:rPr>
              <a:t>Utilize OpenCV to develop advanced image recognition functionality that allows the app to recognize text in images captured by the smartphone's camera, without the need for manual input or typing.</a:t>
            </a:r>
            <a:endParaRPr lang="en-US" sz="1200" b="1" dirty="0">
              <a:solidFill>
                <a:schemeClr val="bg1"/>
              </a:solidFill>
              <a:latin typeface="Montserrat" panose="00000800000000000000" pitchFamily="2" charset="0"/>
            </a:endParaRPr>
          </a:p>
        </p:txBody>
      </p:sp>
      <p:sp>
        <p:nvSpPr>
          <p:cNvPr id="18" name="!!T2">
            <a:extLst>
              <a:ext uri="{FF2B5EF4-FFF2-40B4-BE49-F238E27FC236}">
                <a16:creationId xmlns:a16="http://schemas.microsoft.com/office/drawing/2014/main" id="{EB0CFB2A-7B2F-40C8-AD4C-912A952416C2}"/>
              </a:ext>
            </a:extLst>
          </p:cNvPr>
          <p:cNvSpPr txBox="1"/>
          <p:nvPr/>
        </p:nvSpPr>
        <p:spPr>
          <a:xfrm>
            <a:off x="4653810" y="10345855"/>
            <a:ext cx="2774196" cy="1015663"/>
          </a:xfrm>
          <a:prstGeom prst="rect">
            <a:avLst/>
          </a:prstGeom>
          <a:noFill/>
        </p:spPr>
        <p:txBody>
          <a:bodyPr wrap="square" rtlCol="0">
            <a:spAutoFit/>
          </a:bodyPr>
          <a:lstStyle/>
          <a:p>
            <a:pPr algn="ctr"/>
            <a:r>
              <a:rPr lang="en-US" sz="1200" b="1" i="0" dirty="0">
                <a:solidFill>
                  <a:schemeClr val="bg1"/>
                </a:solidFill>
                <a:effectLst/>
                <a:latin typeface="Montserrat Light" panose="00000400000000000000" pitchFamily="2" charset="0"/>
              </a:rPr>
              <a:t>Develop a user-friendly mobile app that can accurately translate text in real-time, making it easier for users to communicate across language barriers.</a:t>
            </a:r>
            <a:endParaRPr lang="en-US" sz="1200" b="1" dirty="0">
              <a:solidFill>
                <a:schemeClr val="bg1"/>
              </a:solidFill>
              <a:latin typeface="Montserrat Light" panose="00000400000000000000" pitchFamily="2" charset="0"/>
            </a:endParaRPr>
          </a:p>
        </p:txBody>
      </p:sp>
      <p:sp>
        <p:nvSpPr>
          <p:cNvPr id="20" name="!!T3">
            <a:extLst>
              <a:ext uri="{FF2B5EF4-FFF2-40B4-BE49-F238E27FC236}">
                <a16:creationId xmlns:a16="http://schemas.microsoft.com/office/drawing/2014/main" id="{72CE2EE5-740C-116F-EC74-26A8917A839E}"/>
              </a:ext>
            </a:extLst>
          </p:cNvPr>
          <p:cNvSpPr txBox="1"/>
          <p:nvPr/>
        </p:nvSpPr>
        <p:spPr>
          <a:xfrm>
            <a:off x="8052454" y="12284847"/>
            <a:ext cx="2774196" cy="1569660"/>
          </a:xfrm>
          <a:prstGeom prst="rect">
            <a:avLst/>
          </a:prstGeom>
          <a:noFill/>
        </p:spPr>
        <p:txBody>
          <a:bodyPr wrap="square" rtlCol="0">
            <a:spAutoFit/>
          </a:bodyPr>
          <a:lstStyle/>
          <a:p>
            <a:pPr algn="ctr"/>
            <a:r>
              <a:rPr lang="en-US" sz="1200" b="1" i="0" dirty="0">
                <a:solidFill>
                  <a:schemeClr val="bg1"/>
                </a:solidFill>
                <a:effectLst/>
                <a:latin typeface="Montserrat Light" panose="00000400000000000000" pitchFamily="2" charset="0"/>
              </a:rPr>
              <a:t>Integrate with third-party translation APIs and services to provide accurate and reliable translations for a wide range of languages, as well as language detection and text-to-speech functionality to enhance the user experience.</a:t>
            </a:r>
            <a:endParaRPr lang="en-US" sz="1200" dirty="0">
              <a:solidFill>
                <a:schemeClr val="bg1"/>
              </a:solidFill>
              <a:latin typeface="Montserrat" panose="00000800000000000000" pitchFamily="2" charset="0"/>
            </a:endParaRPr>
          </a:p>
        </p:txBody>
      </p:sp>
    </p:spTree>
    <p:extLst>
      <p:ext uri="{BB962C8B-B14F-4D97-AF65-F5344CB8AC3E}">
        <p14:creationId xmlns:p14="http://schemas.microsoft.com/office/powerpoint/2010/main" val="307086030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 calcmode="lin" valueType="num">
                                      <p:cBhvr additive="base">
                                        <p:cTn id="7"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7">
                                            <p:txEl>
                                              <p:pRg st="0" end="0"/>
                                            </p:txEl>
                                          </p:spTgt>
                                        </p:tgtEl>
                                        <p:attrNameLst>
                                          <p:attrName>style.visibility</p:attrName>
                                        </p:attrNameLst>
                                      </p:cBhvr>
                                      <p:to>
                                        <p:strVal val="visible"/>
                                      </p:to>
                                    </p:set>
                                    <p:animEffect transition="in" filter="wipe(down)">
                                      <p:cBhvr>
                                        <p:cTn id="18" dur="500"/>
                                        <p:tgtEl>
                                          <p:spTgt spid="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5" descr="Background pattern&#10;&#10;Description automatically generated">
            <a:extLst>
              <a:ext uri="{FF2B5EF4-FFF2-40B4-BE49-F238E27FC236}">
                <a16:creationId xmlns:a16="http://schemas.microsoft.com/office/drawing/2014/main" id="{203229EF-5C8E-93AB-73D8-2A0B569B7866}"/>
              </a:ext>
            </a:extLst>
          </p:cNvPr>
          <p:cNvPicPr>
            <a:picLocks noChangeAspect="1"/>
          </p:cNvPicPr>
          <p:nvPr/>
        </p:nvPicPr>
        <p:blipFill rotWithShape="1">
          <a:blip r:embed="rId2">
            <a:alphaModFix amt="35000"/>
            <a:duotone>
              <a:prstClr val="black"/>
              <a:schemeClr val="accent5">
                <a:tint val="45000"/>
                <a:satMod val="400000"/>
              </a:schemeClr>
            </a:duotone>
          </a:blip>
          <a:srcRect t="15760" r="1" b="1"/>
          <a:stretch/>
        </p:blipFill>
        <p:spPr>
          <a:xfrm>
            <a:off x="-4243" y="10"/>
            <a:ext cx="12196243" cy="6857990"/>
          </a:xfrm>
          <a:prstGeom prst="rect">
            <a:avLst/>
          </a:prstGeom>
        </p:spPr>
      </p:pic>
      <p:sp>
        <p:nvSpPr>
          <p:cNvPr id="2" name="Title 1">
            <a:extLst>
              <a:ext uri="{FF2B5EF4-FFF2-40B4-BE49-F238E27FC236}">
                <a16:creationId xmlns:a16="http://schemas.microsoft.com/office/drawing/2014/main" id="{B75A1191-DB71-F62D-D977-72024960F7F8}"/>
              </a:ext>
            </a:extLst>
          </p:cNvPr>
          <p:cNvSpPr>
            <a:spLocks noGrp="1"/>
          </p:cNvSpPr>
          <p:nvPr>
            <p:ph type="title"/>
          </p:nvPr>
        </p:nvSpPr>
        <p:spPr>
          <a:xfrm>
            <a:off x="643467" y="321734"/>
            <a:ext cx="10905066" cy="1135737"/>
          </a:xfrm>
        </p:spPr>
        <p:txBody>
          <a:bodyPr>
            <a:normAutofit/>
          </a:bodyPr>
          <a:lstStyle/>
          <a:p>
            <a:r>
              <a:rPr lang="en-US" sz="3600" b="1">
                <a:effectLst>
                  <a:outerShdw blurRad="38100" dist="38100" dir="2700000" algn="tl">
                    <a:srgbClr val="000000">
                      <a:alpha val="43137"/>
                    </a:srgbClr>
                  </a:outerShdw>
                </a:effectLst>
                <a:latin typeface="Montserrat" panose="00000800000000000000" pitchFamily="2" charset="0"/>
              </a:rPr>
              <a:t>PROJECT OBJECTIVE</a:t>
            </a:r>
            <a:br>
              <a:rPr lang="en-US" sz="3600">
                <a:latin typeface="Montserrat" panose="00000800000000000000" pitchFamily="2" charset="0"/>
              </a:rPr>
            </a:br>
            <a:endParaRPr lang="en-IN" sz="3600"/>
          </a:p>
        </p:txBody>
      </p:sp>
      <p:sp>
        <p:nvSpPr>
          <p:cNvPr id="11" name="Rectangle 11">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7">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7" name="Content Placeholder 2">
            <a:extLst>
              <a:ext uri="{FF2B5EF4-FFF2-40B4-BE49-F238E27FC236}">
                <a16:creationId xmlns:a16="http://schemas.microsoft.com/office/drawing/2014/main" id="{DBB6F8B4-C834-AE52-4B08-01F0AF66FF6B}"/>
              </a:ext>
            </a:extLst>
          </p:cNvPr>
          <p:cNvGraphicFramePr>
            <a:graphicFrameLocks noGrp="1"/>
          </p:cNvGraphicFramePr>
          <p:nvPr>
            <p:ph idx="1"/>
            <p:extLst>
              <p:ext uri="{D42A27DB-BD31-4B8C-83A1-F6EECF244321}">
                <p14:modId xmlns:p14="http://schemas.microsoft.com/office/powerpoint/2010/main" val="1679477285"/>
              </p:ext>
            </p:extLst>
          </p:nvPr>
        </p:nvGraphicFramePr>
        <p:xfrm>
          <a:off x="670705" y="1779195"/>
          <a:ext cx="10905066" cy="43939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549870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5">
            <a:extLst>
              <a:ext uri="{FF2B5EF4-FFF2-40B4-BE49-F238E27FC236}">
                <a16:creationId xmlns:a16="http://schemas.microsoft.com/office/drawing/2014/main" id="{8B490AB5-D188-04F6-4D2A-6B641C50BD51}"/>
              </a:ext>
            </a:extLst>
          </p:cNvPr>
          <p:cNvSpPr/>
          <p:nvPr/>
        </p:nvSpPr>
        <p:spPr>
          <a:xfrm>
            <a:off x="2438400" y="5024273"/>
            <a:ext cx="7315200" cy="7315200"/>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S4">
            <a:extLst>
              <a:ext uri="{FF2B5EF4-FFF2-40B4-BE49-F238E27FC236}">
                <a16:creationId xmlns:a16="http://schemas.microsoft.com/office/drawing/2014/main" id="{A7223CAB-765F-8624-4750-4893CEB80607}"/>
              </a:ext>
            </a:extLst>
          </p:cNvPr>
          <p:cNvSpPr/>
          <p:nvPr/>
        </p:nvSpPr>
        <p:spPr>
          <a:xfrm>
            <a:off x="2371350" y="-5098761"/>
            <a:ext cx="7315200" cy="7315200"/>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3">
            <a:extLst>
              <a:ext uri="{FF2B5EF4-FFF2-40B4-BE49-F238E27FC236}">
                <a16:creationId xmlns:a16="http://schemas.microsoft.com/office/drawing/2014/main" id="{DBDEB806-B13A-286B-0AFF-C28AC4C6D99C}"/>
              </a:ext>
            </a:extLst>
          </p:cNvPr>
          <p:cNvSpPr/>
          <p:nvPr/>
        </p:nvSpPr>
        <p:spPr>
          <a:xfrm>
            <a:off x="4423226" y="1507978"/>
            <a:ext cx="7069022" cy="5012297"/>
          </a:xfrm>
          <a:prstGeom prst="roundRect">
            <a:avLst>
              <a:gd name="adj" fmla="val 16667"/>
            </a:avLst>
          </a:prstGeom>
          <a:solidFill>
            <a:srgbClr val="0B8F9D"/>
          </a:solidFill>
          <a:ln>
            <a:noFill/>
          </a:ln>
          <a:effectLst>
            <a:outerShdw dist="38100" dir="2700000" sx="103000" sy="103000" algn="tl" rotWithShape="0">
              <a:srgbClr val="05484F"/>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2">
            <a:extLst>
              <a:ext uri="{FF2B5EF4-FFF2-40B4-BE49-F238E27FC236}">
                <a16:creationId xmlns:a16="http://schemas.microsoft.com/office/drawing/2014/main" id="{EC58B917-1E65-E6C5-6188-ABBFDC1A130C}"/>
              </a:ext>
            </a:extLst>
          </p:cNvPr>
          <p:cNvSpPr/>
          <p:nvPr/>
        </p:nvSpPr>
        <p:spPr>
          <a:xfrm>
            <a:off x="4644182" y="7730545"/>
            <a:ext cx="2774196" cy="3735092"/>
          </a:xfrm>
          <a:prstGeom prst="roundRect">
            <a:avLst>
              <a:gd name="adj" fmla="val 16667"/>
            </a:avLst>
          </a:prstGeom>
          <a:solidFill>
            <a:srgbClr val="0B8F9D"/>
          </a:solidFill>
          <a:ln>
            <a:noFill/>
          </a:ln>
          <a:effectLst>
            <a:outerShdw dist="38100" dir="2700000" sx="103000" sy="103000" algn="tl" rotWithShape="0">
              <a:srgbClr val="05484F"/>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1">
            <a:extLst>
              <a:ext uri="{FF2B5EF4-FFF2-40B4-BE49-F238E27FC236}">
                <a16:creationId xmlns:a16="http://schemas.microsoft.com/office/drawing/2014/main" id="{84E3511D-9745-E0E5-5989-A21951AD9D6B}"/>
              </a:ext>
            </a:extLst>
          </p:cNvPr>
          <p:cNvSpPr/>
          <p:nvPr/>
        </p:nvSpPr>
        <p:spPr>
          <a:xfrm>
            <a:off x="-646342" y="-114300"/>
            <a:ext cx="4347404" cy="7086600"/>
          </a:xfrm>
          <a:prstGeom prst="roundRect">
            <a:avLst>
              <a:gd name="adj" fmla="val 16667"/>
            </a:avLst>
          </a:prstGeom>
          <a:solidFill>
            <a:srgbClr val="0B8F9D"/>
          </a:solidFill>
          <a:ln>
            <a:noFill/>
          </a:ln>
          <a:effectLst>
            <a:outerShdw dist="38100" dir="2700000" sx="103000" sy="103000" algn="tl" rotWithShape="0">
              <a:srgbClr val="05484F"/>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m3d="http://schemas.microsoft.com/office/drawing/2017/model3d" Requires="am3d">
          <p:graphicFrame>
            <p:nvGraphicFramePr>
              <p:cNvPr id="4" name="!!S3" descr="Star Struck Emoji">
                <a:extLst>
                  <a:ext uri="{FF2B5EF4-FFF2-40B4-BE49-F238E27FC236}">
                    <a16:creationId xmlns:a16="http://schemas.microsoft.com/office/drawing/2014/main" id="{42D510FD-3E40-68E0-2984-A1866B3D5ECC}"/>
                  </a:ext>
                </a:extLst>
              </p:cNvPr>
              <p:cNvGraphicFramePr>
                <a:graphicFrameLocks noChangeAspect="1"/>
              </p:cNvGraphicFramePr>
              <p:nvPr>
                <p:extLst>
                  <p:ext uri="{D42A27DB-BD31-4B8C-83A1-F6EECF244321}">
                    <p14:modId xmlns:p14="http://schemas.microsoft.com/office/powerpoint/2010/main" val="2775171933"/>
                  </p:ext>
                </p:extLst>
              </p:nvPr>
            </p:nvGraphicFramePr>
            <p:xfrm>
              <a:off x="13360187" y="1020575"/>
              <a:ext cx="3989715" cy="4046847"/>
            </p:xfrm>
            <a:graphic>
              <a:graphicData uri="http://schemas.microsoft.com/office/drawing/2017/model3d">
                <am3d:model3d r:embed="rId2">
                  <am3d:spPr>
                    <a:xfrm>
                      <a:off x="0" y="0"/>
                      <a:ext cx="3989715" cy="4046847"/>
                    </a:xfrm>
                    <a:prstGeom prst="rect">
                      <a:avLst/>
                    </a:prstGeom>
                  </am3d:spPr>
                  <am3d:camera>
                    <am3d:pos x="0" y="0" z="80526480"/>
                    <am3d:up dx="0" dy="36000000" dz="0"/>
                    <am3d:lookAt x="0" y="0" z="0"/>
                    <am3d:perspective fov="2700000"/>
                  </am3d:camera>
                  <am3d:trans>
                    <am3d:meterPerModelUnit n="93610" d="1000000"/>
                    <am3d:preTrans dx="1" dy="-17693233" dz="-355396"/>
                    <am3d:scale>
                      <am3d:sx n="1000000" d="1000000"/>
                      <am3d:sy n="1000000" d="1000000"/>
                      <am3d:sz n="1000000" d="1000000"/>
                    </am3d:scale>
                    <am3d:rot ax="8018764" ay="-189681" az="198544"/>
                    <am3d:postTrans dx="0" dy="0" dz="0"/>
                  </am3d:trans>
                  <am3d:raster rName="Office3DRenderer" rVer="16.0.8326">
                    <am3d:blip r:embed="rId3"/>
                  </am3d:raster>
                  <am3d:objViewport viewportSz="718910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S3" descr="Star Struck Emoji">
                <a:extLst>
                  <a:ext uri="{FF2B5EF4-FFF2-40B4-BE49-F238E27FC236}">
                    <a16:creationId xmlns:a16="http://schemas.microsoft.com/office/drawing/2014/main" id="{42D510FD-3E40-68E0-2984-A1866B3D5ECC}"/>
                  </a:ext>
                </a:extLst>
              </p:cNvPr>
              <p:cNvPicPr>
                <a:picLocks noGrp="1" noRot="1" noChangeAspect="1" noMove="1" noResize="1" noEditPoints="1" noAdjustHandles="1" noChangeArrowheads="1" noChangeShapeType="1" noCrop="1"/>
              </p:cNvPicPr>
              <p:nvPr/>
            </p:nvPicPr>
            <p:blipFill>
              <a:blip r:embed="rId3"/>
              <a:stretch>
                <a:fillRect/>
              </a:stretch>
            </p:blipFill>
            <p:spPr>
              <a:xfrm>
                <a:off x="13360187" y="1020575"/>
                <a:ext cx="3989715" cy="4046847"/>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S2" descr="Winking Face With Tongue Emoji">
                <a:extLst>
                  <a:ext uri="{FF2B5EF4-FFF2-40B4-BE49-F238E27FC236}">
                    <a16:creationId xmlns:a16="http://schemas.microsoft.com/office/drawing/2014/main" id="{FC6C1B17-A8FF-A8E8-7EF3-35AFAC60177B}"/>
                  </a:ext>
                </a:extLst>
              </p:cNvPr>
              <p:cNvGraphicFramePr>
                <a:graphicFrameLocks noChangeAspect="1"/>
              </p:cNvGraphicFramePr>
              <p:nvPr>
                <p:extLst>
                  <p:ext uri="{D42A27DB-BD31-4B8C-83A1-F6EECF244321}">
                    <p14:modId xmlns:p14="http://schemas.microsoft.com/office/powerpoint/2010/main" val="4008300666"/>
                  </p:ext>
                </p:extLst>
              </p:nvPr>
            </p:nvGraphicFramePr>
            <p:xfrm>
              <a:off x="3894889" y="-5934097"/>
              <a:ext cx="4056048" cy="4132217"/>
            </p:xfrm>
            <a:graphic>
              <a:graphicData uri="http://schemas.microsoft.com/office/drawing/2017/model3d">
                <am3d:model3d r:embed="rId4">
                  <am3d:spPr>
                    <a:xfrm>
                      <a:off x="0" y="0"/>
                      <a:ext cx="4056048" cy="4132217"/>
                    </a:xfrm>
                    <a:prstGeom prst="rect">
                      <a:avLst/>
                    </a:prstGeom>
                  </am3d:spPr>
                  <am3d:camera>
                    <am3d:pos x="0" y="0" z="81367209"/>
                    <am3d:up dx="0" dy="36000000" dz="0"/>
                    <am3d:lookAt x="0" y="0" z="0"/>
                    <am3d:perspective fov="2700000"/>
                  </am3d:camera>
                  <am3d:trans>
                    <am3d:meterPerModelUnit n="95086" d="1000000"/>
                    <am3d:preTrans dx="-81" dy="-17971341" dz="-41046"/>
                    <am3d:scale>
                      <am3d:sx n="1000000" d="1000000"/>
                      <am3d:sy n="1000000" d="1000000"/>
                      <am3d:sz n="1000000" d="1000000"/>
                    </am3d:scale>
                    <am3d:rot ax="5582440" ay="-16300" az="306106"/>
                    <am3d:postTrans dx="0" dy="0" dz="0"/>
                  </am3d:trans>
                  <am3d:raster rName="Office3DRenderer" rVer="16.0.8326">
                    <am3d:blip r:embed="rId5"/>
                  </am3d:raster>
                  <am3d:objViewport viewportSz="727422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S2" descr="Winking Face With Tongue Emoji">
                <a:extLst>
                  <a:ext uri="{FF2B5EF4-FFF2-40B4-BE49-F238E27FC236}">
                    <a16:creationId xmlns:a16="http://schemas.microsoft.com/office/drawing/2014/main" id="{FC6C1B17-A8FF-A8E8-7EF3-35AFAC60177B}"/>
                  </a:ext>
                </a:extLst>
              </p:cNvPr>
              <p:cNvPicPr>
                <a:picLocks noGrp="1" noRot="1" noChangeAspect="1" noMove="1" noResize="1" noEditPoints="1" noAdjustHandles="1" noChangeArrowheads="1" noChangeShapeType="1" noCrop="1"/>
              </p:cNvPicPr>
              <p:nvPr/>
            </p:nvPicPr>
            <p:blipFill>
              <a:blip r:embed="rId5"/>
              <a:stretch>
                <a:fillRect/>
              </a:stretch>
            </p:blipFill>
            <p:spPr>
              <a:xfrm>
                <a:off x="3894889" y="-5934097"/>
                <a:ext cx="4056048" cy="4132217"/>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 name="!!S1" descr="Smiling Face With Sunglasses Emoji">
                <a:extLst>
                  <a:ext uri="{FF2B5EF4-FFF2-40B4-BE49-F238E27FC236}">
                    <a16:creationId xmlns:a16="http://schemas.microsoft.com/office/drawing/2014/main" id="{02D7C38D-3C81-6E9A-CE18-2DE12CA75090}"/>
                  </a:ext>
                </a:extLst>
              </p:cNvPr>
              <p:cNvGraphicFramePr>
                <a:graphicFrameLocks noChangeAspect="1"/>
              </p:cNvGraphicFramePr>
              <p:nvPr>
                <p:extLst>
                  <p:ext uri="{D42A27DB-BD31-4B8C-83A1-F6EECF244321}">
                    <p14:modId xmlns:p14="http://schemas.microsoft.com/office/powerpoint/2010/main" val="1663737064"/>
                  </p:ext>
                </p:extLst>
              </p:nvPr>
            </p:nvGraphicFramePr>
            <p:xfrm>
              <a:off x="-94827" y="136390"/>
              <a:ext cx="3989716" cy="3077366"/>
            </p:xfrm>
            <a:graphic>
              <a:graphicData uri="http://schemas.microsoft.com/office/drawing/2017/model3d">
                <am3d:model3d r:embed="rId6">
                  <am3d:spPr>
                    <a:xfrm>
                      <a:off x="0" y="0"/>
                      <a:ext cx="3989716" cy="3077366"/>
                    </a:xfrm>
                    <a:prstGeom prst="rect">
                      <a:avLst/>
                    </a:prstGeom>
                  </am3d:spPr>
                  <am3d:camera>
                    <am3d:pos x="0" y="0" z="78334150"/>
                    <am3d:up dx="0" dy="36000000" dz="0"/>
                    <am3d:lookAt x="0" y="0" z="0"/>
                    <am3d:perspective fov="2700000"/>
                  </am3d:camera>
                  <am3d:trans>
                    <am3d:meterPerModelUnit n="88884" d="1000000"/>
                    <am3d:preTrans dx="1832" dy="-16799170" dz="-1200816"/>
                    <am3d:scale>
                      <am3d:sx n="1000000" d="1000000"/>
                      <am3d:sy n="1000000" d="1000000"/>
                      <am3d:sz n="1000000" d="1000000"/>
                    </am3d:scale>
                    <am3d:rot ax="993264" ay="1513752" az="433247"/>
                    <am3d:postTrans dx="0" dy="0" dz="0"/>
                  </am3d:trans>
                  <am3d:raster rName="Office3DRenderer" rVer="16.0.8326">
                    <am3d:blip r:embed="rId7"/>
                  </am3d:raster>
                  <am3d:objViewport viewportSz="56695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S1" descr="Smiling Face With Sunglasses Emoji">
                <a:extLst>
                  <a:ext uri="{FF2B5EF4-FFF2-40B4-BE49-F238E27FC236}">
                    <a16:creationId xmlns:a16="http://schemas.microsoft.com/office/drawing/2014/main" id="{02D7C38D-3C81-6E9A-CE18-2DE12CA75090}"/>
                  </a:ext>
                </a:extLst>
              </p:cNvPr>
              <p:cNvPicPr>
                <a:picLocks noGrp="1" noRot="1" noChangeAspect="1" noMove="1" noResize="1" noEditPoints="1" noAdjustHandles="1" noChangeArrowheads="1" noChangeShapeType="1" noCrop="1"/>
              </p:cNvPicPr>
              <p:nvPr/>
            </p:nvPicPr>
            <p:blipFill>
              <a:blip r:embed="rId7"/>
              <a:stretch>
                <a:fillRect/>
              </a:stretch>
            </p:blipFill>
            <p:spPr>
              <a:xfrm>
                <a:off x="-94827" y="136390"/>
                <a:ext cx="3989716" cy="3077366"/>
              </a:xfrm>
              <a:prstGeom prst="rect">
                <a:avLst/>
              </a:prstGeom>
            </p:spPr>
          </p:pic>
        </mc:Fallback>
      </mc:AlternateContent>
      <p:sp>
        <p:nvSpPr>
          <p:cNvPr id="26" name="!!T1TITLE">
            <a:extLst>
              <a:ext uri="{FF2B5EF4-FFF2-40B4-BE49-F238E27FC236}">
                <a16:creationId xmlns:a16="http://schemas.microsoft.com/office/drawing/2014/main" id="{632A5C37-48FF-22AD-D988-34762BD06159}"/>
              </a:ext>
            </a:extLst>
          </p:cNvPr>
          <p:cNvSpPr txBox="1"/>
          <p:nvPr/>
        </p:nvSpPr>
        <p:spPr>
          <a:xfrm>
            <a:off x="-173260" y="3213756"/>
            <a:ext cx="3356075" cy="830997"/>
          </a:xfrm>
          <a:prstGeom prst="rect">
            <a:avLst/>
          </a:prstGeom>
          <a:noFill/>
        </p:spPr>
        <p:txBody>
          <a:bodyPr wrap="square" rtlCol="0">
            <a:spAutoFit/>
          </a:bodyPr>
          <a:lstStyle/>
          <a:p>
            <a:pPr algn="r"/>
            <a:r>
              <a:rPr lang="en-US" sz="2400" b="1" dirty="0">
                <a:solidFill>
                  <a:schemeClr val="bg1"/>
                </a:solidFill>
                <a:effectLst>
                  <a:outerShdw blurRad="38100" dist="38100" dir="2700000" algn="tl">
                    <a:srgbClr val="000000">
                      <a:alpha val="43137"/>
                    </a:srgbClr>
                  </a:outerShdw>
                </a:effectLst>
                <a:latin typeface="Montserrat" panose="00000800000000000000" pitchFamily="2" charset="0"/>
              </a:rPr>
              <a:t>HOW  THIS WORKS</a:t>
            </a:r>
          </a:p>
          <a:p>
            <a:pPr algn="r"/>
            <a:endParaRPr lang="en-US" sz="2400" b="1" dirty="0">
              <a:solidFill>
                <a:schemeClr val="bg1"/>
              </a:solidFill>
              <a:effectLst>
                <a:outerShdw blurRad="38100" dist="38100" dir="2700000" algn="tl">
                  <a:srgbClr val="000000">
                    <a:alpha val="43137"/>
                  </a:srgbClr>
                </a:outerShdw>
              </a:effectLst>
              <a:latin typeface="Montserrat" panose="00000800000000000000" pitchFamily="2" charset="0"/>
            </a:endParaRPr>
          </a:p>
        </p:txBody>
      </p:sp>
      <p:sp>
        <p:nvSpPr>
          <p:cNvPr id="6" name="!!T1des">
            <a:extLst>
              <a:ext uri="{FF2B5EF4-FFF2-40B4-BE49-F238E27FC236}">
                <a16:creationId xmlns:a16="http://schemas.microsoft.com/office/drawing/2014/main" id="{4FFB6B94-13F0-CAAB-1149-C9CC65E4AFA3}"/>
              </a:ext>
            </a:extLst>
          </p:cNvPr>
          <p:cNvSpPr txBox="1"/>
          <p:nvPr/>
        </p:nvSpPr>
        <p:spPr>
          <a:xfrm>
            <a:off x="0" y="3824654"/>
            <a:ext cx="3532515" cy="1631216"/>
          </a:xfrm>
          <a:prstGeom prst="rect">
            <a:avLst/>
          </a:prstGeom>
          <a:noFill/>
        </p:spPr>
        <p:txBody>
          <a:bodyPr wrap="square" rtlCol="0">
            <a:spAutoFit/>
          </a:bodyPr>
          <a:lstStyle/>
          <a:p>
            <a:pPr marL="342900" indent="-342900">
              <a:buFont typeface="+mj-lt"/>
              <a:buAutoNum type="arabicPeriod"/>
            </a:pPr>
            <a:r>
              <a:rPr lang="en-IN" sz="2000" b="0" i="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rPr>
              <a:t>Data Collection</a:t>
            </a:r>
            <a:endParaRPr lang="en-US" sz="200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endParaRPr>
          </a:p>
          <a:p>
            <a:pPr marL="342900" indent="-342900">
              <a:buFont typeface="+mj-lt"/>
              <a:buAutoNum type="arabicPeriod"/>
            </a:pPr>
            <a:r>
              <a:rPr lang="en-IN" sz="2000" b="0" i="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rPr>
              <a:t>Feature Extraction</a:t>
            </a:r>
          </a:p>
          <a:p>
            <a:pPr marL="342900" indent="-342900">
              <a:buFont typeface="+mj-lt"/>
              <a:buAutoNum type="arabicPeriod"/>
            </a:pPr>
            <a:r>
              <a:rPr lang="en-IN" sz="2000" b="0" i="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rPr>
              <a:t>Model Training</a:t>
            </a:r>
            <a:endParaRPr lang="en-IN" sz="200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endParaRPr>
          </a:p>
          <a:p>
            <a:pPr marL="342900" indent="-342900">
              <a:buFont typeface="+mj-lt"/>
              <a:buAutoNum type="arabicPeriod"/>
            </a:pPr>
            <a:r>
              <a:rPr lang="en-IN" sz="2000" b="0" i="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rPr>
              <a:t>Model Evaluation</a:t>
            </a:r>
          </a:p>
          <a:p>
            <a:pPr marL="342900" indent="-342900">
              <a:buFont typeface="+mj-lt"/>
              <a:buAutoNum type="arabicPeriod"/>
            </a:pPr>
            <a:r>
              <a:rPr lang="en-IN" sz="2000" b="0" i="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rPr>
              <a:t>Deployment</a:t>
            </a:r>
            <a:endParaRPr lang="en-US" sz="200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endParaRPr>
          </a:p>
        </p:txBody>
      </p:sp>
      <p:sp>
        <p:nvSpPr>
          <p:cNvPr id="23" name="!!T2">
            <a:extLst>
              <a:ext uri="{FF2B5EF4-FFF2-40B4-BE49-F238E27FC236}">
                <a16:creationId xmlns:a16="http://schemas.microsoft.com/office/drawing/2014/main" id="{6B24291A-69AF-FAB6-1349-5AB1C35FEBDF}"/>
              </a:ext>
            </a:extLst>
          </p:cNvPr>
          <p:cNvSpPr txBox="1"/>
          <p:nvPr/>
        </p:nvSpPr>
        <p:spPr>
          <a:xfrm>
            <a:off x="4653810" y="9190210"/>
            <a:ext cx="2774196" cy="1015663"/>
          </a:xfrm>
          <a:prstGeom prst="rect">
            <a:avLst/>
          </a:prstGeom>
          <a:noFill/>
        </p:spPr>
        <p:txBody>
          <a:bodyPr wrap="square" rtlCol="0">
            <a:spAutoFit/>
          </a:bodyPr>
          <a:lstStyle/>
          <a:p>
            <a:pPr algn="ctr"/>
            <a:r>
              <a:rPr lang="en-US" sz="1200" b="1" i="0" dirty="0">
                <a:solidFill>
                  <a:schemeClr val="bg1"/>
                </a:solidFill>
                <a:effectLst/>
                <a:latin typeface="Montserrat Light" panose="00000400000000000000" pitchFamily="2" charset="0"/>
              </a:rPr>
              <a:t>Develop a user-friendly mobile app that can accurately translate text in real-time, making it easier for users to communicate across language barriers.</a:t>
            </a:r>
            <a:endParaRPr lang="en-US" sz="1200" b="1" dirty="0">
              <a:solidFill>
                <a:schemeClr val="bg1"/>
              </a:solidFill>
              <a:latin typeface="Montserrat Light" panose="00000400000000000000" pitchFamily="2" charset="0"/>
            </a:endParaRPr>
          </a:p>
        </p:txBody>
      </p:sp>
      <p:sp>
        <p:nvSpPr>
          <p:cNvPr id="25" name="!!T3">
            <a:extLst>
              <a:ext uri="{FF2B5EF4-FFF2-40B4-BE49-F238E27FC236}">
                <a16:creationId xmlns:a16="http://schemas.microsoft.com/office/drawing/2014/main" id="{36FA8F30-7048-342D-FA5B-8A5C7CEC1547}"/>
              </a:ext>
            </a:extLst>
          </p:cNvPr>
          <p:cNvSpPr txBox="1"/>
          <p:nvPr/>
        </p:nvSpPr>
        <p:spPr>
          <a:xfrm>
            <a:off x="8052454" y="9190210"/>
            <a:ext cx="2774196" cy="1569660"/>
          </a:xfrm>
          <a:prstGeom prst="rect">
            <a:avLst/>
          </a:prstGeom>
          <a:noFill/>
        </p:spPr>
        <p:txBody>
          <a:bodyPr wrap="square" rtlCol="0">
            <a:spAutoFit/>
          </a:bodyPr>
          <a:lstStyle/>
          <a:p>
            <a:pPr algn="ctr"/>
            <a:r>
              <a:rPr lang="en-US" sz="1200" b="1" i="0" dirty="0">
                <a:solidFill>
                  <a:schemeClr val="bg1"/>
                </a:solidFill>
                <a:effectLst/>
                <a:latin typeface="Montserrat Light" panose="00000400000000000000" pitchFamily="2" charset="0"/>
              </a:rPr>
              <a:t>Integrate with third-party translation APIs and services to provide accurate and reliable translations for a wide range of languages, as well as language detection and text-to-speech functionality to enhance the user experience.</a:t>
            </a:r>
            <a:endParaRPr lang="en-US" sz="1200" dirty="0">
              <a:solidFill>
                <a:schemeClr val="bg1"/>
              </a:solidFill>
              <a:latin typeface="Montserrat" panose="00000800000000000000" pitchFamily="2" charset="0"/>
            </a:endParaRPr>
          </a:p>
        </p:txBody>
      </p:sp>
      <p:sp>
        <p:nvSpPr>
          <p:cNvPr id="8" name="!!CTB" hidden="1">
            <a:extLst>
              <a:ext uri="{FF2B5EF4-FFF2-40B4-BE49-F238E27FC236}">
                <a16:creationId xmlns:a16="http://schemas.microsoft.com/office/drawing/2014/main" id="{971307C7-FAFA-114D-5943-2C139D1B4EA7}"/>
              </a:ext>
            </a:extLst>
          </p:cNvPr>
          <p:cNvSpPr/>
          <p:nvPr/>
        </p:nvSpPr>
        <p:spPr>
          <a:xfrm>
            <a:off x="4591300" y="590009"/>
            <a:ext cx="7412951" cy="936241"/>
          </a:xfrm>
          <a:prstGeom prst="roundRect">
            <a:avLst>
              <a:gd name="adj" fmla="val 50000"/>
            </a:avLst>
          </a:prstGeom>
          <a:solidFill>
            <a:schemeClr val="accent5">
              <a:lumMod val="40000"/>
              <a:lumOff val="60000"/>
              <a:alpha val="48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hartTitle">
            <a:extLst>
              <a:ext uri="{FF2B5EF4-FFF2-40B4-BE49-F238E27FC236}">
                <a16:creationId xmlns:a16="http://schemas.microsoft.com/office/drawing/2014/main" id="{586FE5CF-C4F4-2709-E67C-09646C3B1F9F}"/>
              </a:ext>
            </a:extLst>
          </p:cNvPr>
          <p:cNvSpPr txBox="1"/>
          <p:nvPr/>
        </p:nvSpPr>
        <p:spPr>
          <a:xfrm>
            <a:off x="4470254" y="509197"/>
            <a:ext cx="7274326" cy="830997"/>
          </a:xfrm>
          <a:prstGeom prst="rect">
            <a:avLst/>
          </a:prstGeom>
          <a:noFill/>
        </p:spPr>
        <p:txBody>
          <a:bodyPr wrap="square" rtlCol="0">
            <a:spAutoFit/>
          </a:bodyPr>
          <a:lstStyle/>
          <a:p>
            <a:r>
              <a:rPr lang="en-US" sz="4800" dirty="0">
                <a:effectLst>
                  <a:outerShdw blurRad="38100" dist="38100" dir="2700000" algn="tl">
                    <a:srgbClr val="000000">
                      <a:alpha val="43137"/>
                    </a:srgbClr>
                  </a:outerShdw>
                </a:effectLst>
                <a:latin typeface="Montserrat" panose="00000800000000000000" pitchFamily="2" charset="0"/>
              </a:rPr>
              <a:t>EXPECTED OUTCOME</a:t>
            </a:r>
          </a:p>
        </p:txBody>
      </p:sp>
      <p:sp>
        <p:nvSpPr>
          <p:cNvPr id="34" name="!!T1">
            <a:extLst>
              <a:ext uri="{FF2B5EF4-FFF2-40B4-BE49-F238E27FC236}">
                <a16:creationId xmlns:a16="http://schemas.microsoft.com/office/drawing/2014/main" id="{494DF968-9AD1-ADBB-2146-31CD377A5BDD}"/>
              </a:ext>
            </a:extLst>
          </p:cNvPr>
          <p:cNvSpPr txBox="1"/>
          <p:nvPr/>
        </p:nvSpPr>
        <p:spPr>
          <a:xfrm>
            <a:off x="1263749" y="9145706"/>
            <a:ext cx="2774196" cy="1384995"/>
          </a:xfrm>
          <a:prstGeom prst="rect">
            <a:avLst/>
          </a:prstGeom>
          <a:noFill/>
        </p:spPr>
        <p:txBody>
          <a:bodyPr wrap="square" rtlCol="0">
            <a:spAutoFit/>
          </a:bodyPr>
          <a:lstStyle/>
          <a:p>
            <a:pPr algn="ctr"/>
            <a:r>
              <a:rPr lang="en-US" sz="1200" b="1" i="0" dirty="0">
                <a:solidFill>
                  <a:schemeClr val="bg1"/>
                </a:solidFill>
                <a:effectLst/>
                <a:latin typeface="Montserrat Light" panose="00000400000000000000" pitchFamily="2" charset="0"/>
              </a:rPr>
              <a:t>Utilize OpenCV to develop advanced image recognition functionality that allows the app to recognize text in images captured by the smartphone's camera, without the need for manual input or typing.</a:t>
            </a:r>
            <a:endParaRPr lang="en-US" sz="1200" b="1" dirty="0">
              <a:solidFill>
                <a:schemeClr val="bg1"/>
              </a:solidFill>
              <a:latin typeface="Montserrat" panose="00000800000000000000" pitchFamily="2" charset="0"/>
            </a:endParaRPr>
          </a:p>
        </p:txBody>
      </p:sp>
      <p:sp>
        <p:nvSpPr>
          <p:cNvPr id="9" name="TextBox 8">
            <a:extLst>
              <a:ext uri="{FF2B5EF4-FFF2-40B4-BE49-F238E27FC236}">
                <a16:creationId xmlns:a16="http://schemas.microsoft.com/office/drawing/2014/main" id="{32B220FC-3CAA-3198-3CE4-B57B81FC1F9E}"/>
              </a:ext>
            </a:extLst>
          </p:cNvPr>
          <p:cNvSpPr txBox="1"/>
          <p:nvPr/>
        </p:nvSpPr>
        <p:spPr>
          <a:xfrm>
            <a:off x="4969374" y="1861499"/>
            <a:ext cx="6166159" cy="2862322"/>
          </a:xfrm>
          <a:prstGeom prst="rect">
            <a:avLst/>
          </a:prstGeom>
          <a:noFill/>
        </p:spPr>
        <p:txBody>
          <a:bodyPr wrap="square" rtlCol="0">
            <a:spAutoFit/>
          </a:bodyPr>
          <a:lstStyle/>
          <a:p>
            <a:r>
              <a:rPr lang="en-US" sz="2000" i="0" dirty="0">
                <a:solidFill>
                  <a:schemeClr val="bg1">
                    <a:lumMod val="95000"/>
                  </a:schemeClr>
                </a:solidFill>
                <a:effectLst>
                  <a:outerShdw blurRad="38100" dist="38100" dir="2700000" algn="tl">
                    <a:srgbClr val="000000">
                      <a:alpha val="43137"/>
                    </a:srgbClr>
                  </a:outerShdw>
                </a:effectLst>
                <a:latin typeface="Montserrat Light" panose="00000400000000000000" pitchFamily="2" charset="0"/>
              </a:rPr>
              <a:t>The AI algorithm collects data from social media platforms and extracts features that indicate whether a profile is fake or not. It then uses machine learning to train a model based on these features and evaluates its accuracy. Once trained, the model is deployed to analyze incoming profile data in real-time. If a profile receives a high score, it may be flagged for further review by a human moderator.</a:t>
            </a:r>
            <a:endParaRPr lang="en-IN" sz="2000" dirty="0">
              <a:solidFill>
                <a:schemeClr val="bg1">
                  <a:lumMod val="95000"/>
                </a:schemeClr>
              </a:solidFill>
              <a:effectLst>
                <a:outerShdw blurRad="38100" dist="38100" dir="2700000" algn="tl">
                  <a:srgbClr val="000000">
                    <a:alpha val="43137"/>
                  </a:srgbClr>
                </a:outerShdw>
              </a:effectLst>
              <a:latin typeface="Montserrat Light" panose="00000400000000000000" pitchFamily="2" charset="0"/>
            </a:endParaRPr>
          </a:p>
        </p:txBody>
      </p:sp>
    </p:spTree>
    <p:extLst>
      <p:ext uri="{BB962C8B-B14F-4D97-AF65-F5344CB8AC3E}">
        <p14:creationId xmlns:p14="http://schemas.microsoft.com/office/powerpoint/2010/main" val="3407941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wipe(down)">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wipe(down)">
                                      <p:cBhvr>
                                        <p:cTn id="17" dur="500"/>
                                        <p:tgtEl>
                                          <p:spTgt spid="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wipe(down)">
                                      <p:cBhvr>
                                        <p:cTn id="22" dur="500"/>
                                        <p:tgtEl>
                                          <p:spTgt spid="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6">
                                            <p:txEl>
                                              <p:pRg st="3" end="3"/>
                                            </p:txEl>
                                          </p:spTgt>
                                        </p:tgtEl>
                                        <p:attrNameLst>
                                          <p:attrName>style.visibility</p:attrName>
                                        </p:attrNameLst>
                                      </p:cBhvr>
                                      <p:to>
                                        <p:strVal val="visible"/>
                                      </p:to>
                                    </p:set>
                                    <p:animEffect transition="in" filter="wipe(down)">
                                      <p:cBhvr>
                                        <p:cTn id="27" dur="500"/>
                                        <p:tgtEl>
                                          <p:spTgt spid="6">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6">
                                            <p:txEl>
                                              <p:pRg st="4" end="4"/>
                                            </p:txEl>
                                          </p:spTgt>
                                        </p:tgtEl>
                                        <p:attrNameLst>
                                          <p:attrName>style.visibility</p:attrName>
                                        </p:attrNameLst>
                                      </p:cBhvr>
                                      <p:to>
                                        <p:strVal val="visible"/>
                                      </p:to>
                                    </p:set>
                                    <p:animEffect transition="in" filter="wipe(down)">
                                      <p:cBhvr>
                                        <p:cTn id="32" dur="500"/>
                                        <p:tgtEl>
                                          <p:spTgt spid="6">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
                                            <p:txEl>
                                              <p:pRg st="0" end="0"/>
                                            </p:txEl>
                                          </p:spTgt>
                                        </p:tgtEl>
                                        <p:attrNameLst>
                                          <p:attrName>style.visibility</p:attrName>
                                        </p:attrNameLst>
                                      </p:cBhvr>
                                      <p:to>
                                        <p:strVal val="visible"/>
                                      </p:to>
                                    </p:set>
                                    <p:animEffect transition="in" filter="fade">
                                      <p:cBhvr>
                                        <p:cTn id="37" dur="500"/>
                                        <p:tgtEl>
                                          <p:spTgt spid="7">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down)">
                                      <p:cBhvr>
                                        <p:cTn id="4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5">
            <a:extLst>
              <a:ext uri="{FF2B5EF4-FFF2-40B4-BE49-F238E27FC236}">
                <a16:creationId xmlns:a16="http://schemas.microsoft.com/office/drawing/2014/main" id="{BCBF1A96-3E99-67A1-6368-0A4883F1A38D}"/>
              </a:ext>
            </a:extLst>
          </p:cNvPr>
          <p:cNvSpPr/>
          <p:nvPr/>
        </p:nvSpPr>
        <p:spPr>
          <a:xfrm>
            <a:off x="5920388" y="0"/>
            <a:ext cx="7315200" cy="7315200"/>
          </a:xfrm>
          <a:prstGeom prst="ellipse">
            <a:avLst/>
          </a:prstGeom>
          <a:gradFill>
            <a:gsLst>
              <a:gs pos="0">
                <a:srgbClr val="0B8F9D"/>
              </a:gs>
              <a:gs pos="99115">
                <a:schemeClr val="bg1">
                  <a:lumMod val="85000"/>
                </a:schemeClr>
              </a:gs>
            </a:gsLst>
            <a:lin ang="5400000" scaled="1"/>
          </a:gra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1">
            <a:extLst>
              <a:ext uri="{FF2B5EF4-FFF2-40B4-BE49-F238E27FC236}">
                <a16:creationId xmlns:a16="http://schemas.microsoft.com/office/drawing/2014/main" id="{84E3511D-9745-E0E5-5989-A21951AD9D6B}"/>
              </a:ext>
            </a:extLst>
          </p:cNvPr>
          <p:cNvSpPr/>
          <p:nvPr/>
        </p:nvSpPr>
        <p:spPr>
          <a:xfrm>
            <a:off x="491368" y="529070"/>
            <a:ext cx="5807169" cy="5799859"/>
          </a:xfrm>
          <a:prstGeom prst="roundRect">
            <a:avLst>
              <a:gd name="adj" fmla="val 16667"/>
            </a:avLst>
          </a:prstGeom>
          <a:solidFill>
            <a:srgbClr val="0B8F9D"/>
          </a:solidFill>
          <a:ln>
            <a:noFill/>
          </a:ln>
          <a:effectLst>
            <a:outerShdw dist="38100" dir="2700000" sx="103000" sy="103000" algn="tl" rotWithShape="0">
              <a:srgbClr val="05484F"/>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m3d="http://schemas.microsoft.com/office/drawing/2017/model3d" Requires="am3d">
          <p:graphicFrame>
            <p:nvGraphicFramePr>
              <p:cNvPr id="3" name="!!S1" descr="Smiling Face With Sunglasses Emoji">
                <a:extLst>
                  <a:ext uri="{FF2B5EF4-FFF2-40B4-BE49-F238E27FC236}">
                    <a16:creationId xmlns:a16="http://schemas.microsoft.com/office/drawing/2014/main" id="{02D7C38D-3C81-6E9A-CE18-2DE12CA75090}"/>
                  </a:ext>
                </a:extLst>
              </p:cNvPr>
              <p:cNvGraphicFramePr>
                <a:graphicFrameLocks noChangeAspect="1"/>
              </p:cNvGraphicFramePr>
              <p:nvPr>
                <p:extLst>
                  <p:ext uri="{D42A27DB-BD31-4B8C-83A1-F6EECF244321}">
                    <p14:modId xmlns:p14="http://schemas.microsoft.com/office/powerpoint/2010/main" val="2108231525"/>
                  </p:ext>
                </p:extLst>
              </p:nvPr>
            </p:nvGraphicFramePr>
            <p:xfrm>
              <a:off x="7609156" y="2424853"/>
              <a:ext cx="3738029" cy="3604869"/>
            </p:xfrm>
            <a:graphic>
              <a:graphicData uri="http://schemas.microsoft.com/office/drawing/2017/model3d">
                <am3d:model3d r:embed="rId2">
                  <am3d:spPr>
                    <a:xfrm>
                      <a:off x="0" y="0"/>
                      <a:ext cx="3738029" cy="3604869"/>
                    </a:xfrm>
                    <a:prstGeom prst="rect">
                      <a:avLst/>
                    </a:prstGeom>
                  </am3d:spPr>
                  <am3d:camera>
                    <am3d:pos x="0" y="0" z="78334150"/>
                    <am3d:up dx="0" dy="36000000" dz="0"/>
                    <am3d:lookAt x="0" y="0" z="0"/>
                    <am3d:perspective fov="2700000"/>
                  </am3d:camera>
                  <am3d:trans>
                    <am3d:meterPerModelUnit n="88884" d="1000000"/>
                    <am3d:preTrans dx="1832" dy="-16799170" dz="-1200816"/>
                    <am3d:scale>
                      <am3d:sx n="1000000" d="1000000"/>
                      <am3d:sy n="1000000" d="1000000"/>
                      <am3d:sz n="1000000" d="1000000"/>
                    </am3d:scale>
                    <am3d:rot ax="1162215" ay="46634" az="16394"/>
                    <am3d:postTrans dx="0" dy="0" dz="0"/>
                  </am3d:trans>
                  <am3d:raster rName="Office3DRenderer" rVer="16.0.8326">
                    <am3d:blip r:embed="rId3"/>
                  </am3d:raster>
                  <am3d:objViewport viewportSz="659148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S1" descr="Smiling Face With Sunglasses Emoji">
                <a:extLst>
                  <a:ext uri="{FF2B5EF4-FFF2-40B4-BE49-F238E27FC236}">
                    <a16:creationId xmlns:a16="http://schemas.microsoft.com/office/drawing/2014/main" id="{02D7C38D-3C81-6E9A-CE18-2DE12CA75090}"/>
                  </a:ext>
                </a:extLst>
              </p:cNvPr>
              <p:cNvPicPr>
                <a:picLocks noGrp="1" noRot="1" noChangeAspect="1" noMove="1" noResize="1" noEditPoints="1" noAdjustHandles="1" noChangeArrowheads="1" noChangeShapeType="1" noCrop="1"/>
              </p:cNvPicPr>
              <p:nvPr/>
            </p:nvPicPr>
            <p:blipFill>
              <a:blip r:embed="rId3"/>
              <a:stretch>
                <a:fillRect/>
              </a:stretch>
            </p:blipFill>
            <p:spPr>
              <a:xfrm>
                <a:off x="7609156" y="2424853"/>
                <a:ext cx="3738029" cy="3604869"/>
              </a:xfrm>
              <a:prstGeom prst="rect">
                <a:avLst/>
              </a:prstGeom>
            </p:spPr>
          </p:pic>
        </mc:Fallback>
      </mc:AlternateContent>
      <p:sp>
        <p:nvSpPr>
          <p:cNvPr id="26" name="!!T1TITLE">
            <a:extLst>
              <a:ext uri="{FF2B5EF4-FFF2-40B4-BE49-F238E27FC236}">
                <a16:creationId xmlns:a16="http://schemas.microsoft.com/office/drawing/2014/main" id="{632A5C37-48FF-22AD-D988-34762BD06159}"/>
              </a:ext>
            </a:extLst>
          </p:cNvPr>
          <p:cNvSpPr txBox="1"/>
          <p:nvPr/>
        </p:nvSpPr>
        <p:spPr>
          <a:xfrm>
            <a:off x="1373575" y="982186"/>
            <a:ext cx="4042759" cy="707886"/>
          </a:xfrm>
          <a:prstGeom prst="rect">
            <a:avLst/>
          </a:prstGeom>
          <a:noFill/>
        </p:spPr>
        <p:txBody>
          <a:bodyPr wrap="square" rtlCol="0">
            <a:spAutoFit/>
          </a:bodyPr>
          <a:lstStyle/>
          <a:p>
            <a:pPr algn="ctr"/>
            <a:r>
              <a:rPr lang="en-US" sz="4000" dirty="0">
                <a:solidFill>
                  <a:schemeClr val="bg1"/>
                </a:solidFill>
                <a:latin typeface="Montserrat" panose="00000800000000000000" pitchFamily="2" charset="0"/>
              </a:rPr>
              <a:t>CONCLUSION</a:t>
            </a:r>
          </a:p>
        </p:txBody>
      </p:sp>
      <p:sp>
        <p:nvSpPr>
          <p:cNvPr id="6" name="!!T1des">
            <a:extLst>
              <a:ext uri="{FF2B5EF4-FFF2-40B4-BE49-F238E27FC236}">
                <a16:creationId xmlns:a16="http://schemas.microsoft.com/office/drawing/2014/main" id="{4FFB6B94-13F0-CAAB-1149-C9CC65E4AFA3}"/>
              </a:ext>
            </a:extLst>
          </p:cNvPr>
          <p:cNvSpPr txBox="1"/>
          <p:nvPr/>
        </p:nvSpPr>
        <p:spPr>
          <a:xfrm>
            <a:off x="1150850" y="1690072"/>
            <a:ext cx="4659123" cy="4339650"/>
          </a:xfrm>
          <a:prstGeom prst="rect">
            <a:avLst/>
          </a:prstGeom>
          <a:noFill/>
        </p:spPr>
        <p:txBody>
          <a:bodyPr wrap="square" rtlCol="0">
            <a:spAutoFit/>
          </a:bodyPr>
          <a:lstStyle/>
          <a:p>
            <a:pPr algn="l"/>
            <a:r>
              <a:rPr lang="en-US" sz="1200" dirty="0">
                <a:solidFill>
                  <a:schemeClr val="bg1"/>
                </a:solidFill>
                <a:effectLst>
                  <a:outerShdw blurRad="38100" dist="38100" dir="2700000" algn="tl">
                    <a:srgbClr val="000000">
                      <a:alpha val="43137"/>
                    </a:srgbClr>
                  </a:outerShdw>
                </a:effectLst>
                <a:latin typeface="Montserrat" panose="00000500000000000000" pitchFamily="2" charset="0"/>
              </a:rPr>
              <a:t>T</a:t>
            </a:r>
            <a:r>
              <a:rPr lang="en-US" sz="1200" i="0" dirty="0">
                <a:solidFill>
                  <a:schemeClr val="bg1"/>
                </a:solidFill>
                <a:effectLst>
                  <a:outerShdw blurRad="38100" dist="38100" dir="2700000" algn="tl">
                    <a:srgbClr val="000000">
                      <a:alpha val="43137"/>
                    </a:srgbClr>
                  </a:outerShdw>
                </a:effectLst>
                <a:latin typeface="Montserrat" panose="00000500000000000000" pitchFamily="2" charset="0"/>
              </a:rPr>
              <a:t>he use of AI for detecting fake profiles on social media platforms can significantly enhance the security and trustworthiness of these platforms. By analyzing user data and extracting features that indicate fake profiles, machine learning algorithms can be trained to accurately identify and flag these profiles in real-time.</a:t>
            </a:r>
          </a:p>
          <a:p>
            <a:pPr algn="l"/>
            <a:r>
              <a:rPr lang="en-US" sz="1200" i="0" dirty="0">
                <a:solidFill>
                  <a:schemeClr val="bg1"/>
                </a:solidFill>
                <a:effectLst>
                  <a:outerShdw blurRad="38100" dist="38100" dir="2700000" algn="tl">
                    <a:srgbClr val="000000">
                      <a:alpha val="43137"/>
                    </a:srgbClr>
                  </a:outerShdw>
                </a:effectLst>
                <a:latin typeface="Montserrat" panose="00000500000000000000" pitchFamily="2" charset="0"/>
              </a:rPr>
              <a:t>The benefits of using AI for fake profile detection include increased user safety, reduced spam, and improved platform reputation. AI algorithms can analyze large amounts of data quickly and accurately, providing a more efficient and effective means of detecting fake profiles than traditional human moderation methods.</a:t>
            </a:r>
          </a:p>
          <a:p>
            <a:pPr algn="l"/>
            <a:r>
              <a:rPr lang="en-US" sz="1200" i="0" dirty="0">
                <a:solidFill>
                  <a:schemeClr val="bg1"/>
                </a:solidFill>
                <a:effectLst>
                  <a:outerShdw blurRad="38100" dist="38100" dir="2700000" algn="tl">
                    <a:srgbClr val="000000">
                      <a:alpha val="43137"/>
                    </a:srgbClr>
                  </a:outerShdw>
                </a:effectLst>
                <a:latin typeface="Montserrat" panose="00000500000000000000" pitchFamily="2" charset="0"/>
              </a:rPr>
              <a:t>However, it is important to note that AI is not perfect and there may be limitations to its ability to detect fake profiles. Additionally, there may be concerns around user privacy and data security when using AI algorithms to analyze personal information.</a:t>
            </a:r>
          </a:p>
          <a:p>
            <a:pPr algn="l"/>
            <a:r>
              <a:rPr lang="en-US" sz="1200" i="0" dirty="0">
                <a:solidFill>
                  <a:schemeClr val="bg1"/>
                </a:solidFill>
                <a:effectLst>
                  <a:outerShdw blurRad="38100" dist="38100" dir="2700000" algn="tl">
                    <a:srgbClr val="000000">
                      <a:alpha val="43137"/>
                    </a:srgbClr>
                  </a:outerShdw>
                </a:effectLst>
                <a:latin typeface="Montserrat" panose="00000500000000000000" pitchFamily="2" charset="0"/>
              </a:rPr>
              <a:t>Overall, the use of AI for fake profile detection on social media platforms has great potential to improve platform security and user experience. It is important for platforms to continue to develop and refine these technologies while also being transparent about their use and addressing any potential concerns or limitations.</a:t>
            </a:r>
          </a:p>
        </p:txBody>
      </p:sp>
      <p:sp>
        <p:nvSpPr>
          <p:cNvPr id="8" name="!!CTB" hidden="1">
            <a:extLst>
              <a:ext uri="{FF2B5EF4-FFF2-40B4-BE49-F238E27FC236}">
                <a16:creationId xmlns:a16="http://schemas.microsoft.com/office/drawing/2014/main" id="{971307C7-FAFA-114D-5943-2C139D1B4EA7}"/>
              </a:ext>
            </a:extLst>
          </p:cNvPr>
          <p:cNvSpPr/>
          <p:nvPr/>
        </p:nvSpPr>
        <p:spPr>
          <a:xfrm>
            <a:off x="4591300" y="590009"/>
            <a:ext cx="7412951" cy="936241"/>
          </a:xfrm>
          <a:prstGeom prst="roundRect">
            <a:avLst>
              <a:gd name="adj" fmla="val 50000"/>
            </a:avLst>
          </a:prstGeom>
          <a:solidFill>
            <a:schemeClr val="accent5">
              <a:lumMod val="40000"/>
              <a:lumOff val="60000"/>
              <a:alpha val="48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6C854615-9B07-8751-78DE-9ECEFE3EB972}"/>
              </a:ext>
            </a:extLst>
          </p:cNvPr>
          <p:cNvSpPr txBox="1"/>
          <p:nvPr/>
        </p:nvSpPr>
        <p:spPr>
          <a:xfrm>
            <a:off x="2916678" y="8717065"/>
            <a:ext cx="6358643" cy="1323439"/>
          </a:xfrm>
          <a:prstGeom prst="rect">
            <a:avLst/>
          </a:prstGeom>
          <a:noFill/>
        </p:spPr>
        <p:txBody>
          <a:bodyPr wrap="square" rtlCol="0">
            <a:spAutoFit/>
          </a:bodyPr>
          <a:lstStyle/>
          <a:p>
            <a:pPr algn="ctr"/>
            <a:r>
              <a:rPr lang="en-US" sz="8000" dirty="0">
                <a:solidFill>
                  <a:schemeClr val="bg1"/>
                </a:solidFill>
                <a:latin typeface="Montserrat" panose="00000800000000000000" pitchFamily="2" charset="0"/>
              </a:rPr>
              <a:t>Thank you!</a:t>
            </a:r>
          </a:p>
        </p:txBody>
      </p:sp>
    </p:spTree>
    <p:extLst>
      <p:ext uri="{BB962C8B-B14F-4D97-AF65-F5344CB8AC3E}">
        <p14:creationId xmlns:p14="http://schemas.microsoft.com/office/powerpoint/2010/main" val="332027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 calcmode="lin" valueType="num">
                                      <p:cBhvr additive="base">
                                        <p:cTn id="7"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5">
            <a:extLst>
              <a:ext uri="{FF2B5EF4-FFF2-40B4-BE49-F238E27FC236}">
                <a16:creationId xmlns:a16="http://schemas.microsoft.com/office/drawing/2014/main" id="{BCBF1A96-3E99-67A1-6368-0A4883F1A38D}"/>
              </a:ext>
            </a:extLst>
          </p:cNvPr>
          <p:cNvSpPr/>
          <p:nvPr/>
        </p:nvSpPr>
        <p:spPr>
          <a:xfrm>
            <a:off x="2438400" y="-228600"/>
            <a:ext cx="7315200" cy="7315200"/>
          </a:xfrm>
          <a:prstGeom prst="ellipse">
            <a:avLst/>
          </a:prstGeom>
          <a:gradFill>
            <a:gsLst>
              <a:gs pos="0">
                <a:srgbClr val="0B8F9D"/>
              </a:gs>
              <a:gs pos="99115">
                <a:schemeClr val="bg1">
                  <a:lumMod val="85000"/>
                </a:scheme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1">
            <a:extLst>
              <a:ext uri="{FF2B5EF4-FFF2-40B4-BE49-F238E27FC236}">
                <a16:creationId xmlns:a16="http://schemas.microsoft.com/office/drawing/2014/main" id="{84E3511D-9745-E0E5-5989-A21951AD9D6B}"/>
              </a:ext>
            </a:extLst>
          </p:cNvPr>
          <p:cNvSpPr/>
          <p:nvPr/>
        </p:nvSpPr>
        <p:spPr>
          <a:xfrm>
            <a:off x="965673" y="-5323636"/>
            <a:ext cx="4858573" cy="4714036"/>
          </a:xfrm>
          <a:prstGeom prst="roundRect">
            <a:avLst>
              <a:gd name="adj" fmla="val 16667"/>
            </a:avLst>
          </a:prstGeom>
          <a:solidFill>
            <a:srgbClr val="0B8F9D"/>
          </a:solidFill>
          <a:ln>
            <a:noFill/>
          </a:ln>
          <a:effectLst>
            <a:outerShdw dist="38100" dir="2700000" sx="103000" sy="103000" algn="tl" rotWithShape="0">
              <a:srgbClr val="05484F"/>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1TITLE">
            <a:extLst>
              <a:ext uri="{FF2B5EF4-FFF2-40B4-BE49-F238E27FC236}">
                <a16:creationId xmlns:a16="http://schemas.microsoft.com/office/drawing/2014/main" id="{632A5C37-48FF-22AD-D988-34762BD06159}"/>
              </a:ext>
            </a:extLst>
          </p:cNvPr>
          <p:cNvSpPr txBox="1"/>
          <p:nvPr/>
        </p:nvSpPr>
        <p:spPr>
          <a:xfrm>
            <a:off x="1373577" y="-4645419"/>
            <a:ext cx="4042759" cy="707886"/>
          </a:xfrm>
          <a:prstGeom prst="rect">
            <a:avLst/>
          </a:prstGeom>
          <a:noFill/>
        </p:spPr>
        <p:txBody>
          <a:bodyPr wrap="square" rtlCol="0">
            <a:spAutoFit/>
          </a:bodyPr>
          <a:lstStyle/>
          <a:p>
            <a:pPr algn="ctr"/>
            <a:r>
              <a:rPr lang="en-US" sz="4000" dirty="0">
                <a:solidFill>
                  <a:schemeClr val="bg1"/>
                </a:solidFill>
                <a:latin typeface="Montserrat" panose="00000800000000000000" pitchFamily="2" charset="0"/>
              </a:rPr>
              <a:t>CONCLUSION</a:t>
            </a:r>
          </a:p>
        </p:txBody>
      </p:sp>
      <p:sp>
        <p:nvSpPr>
          <p:cNvPr id="6" name="!!T1des">
            <a:extLst>
              <a:ext uri="{FF2B5EF4-FFF2-40B4-BE49-F238E27FC236}">
                <a16:creationId xmlns:a16="http://schemas.microsoft.com/office/drawing/2014/main" id="{4FFB6B94-13F0-CAAB-1149-C9CC65E4AFA3}"/>
              </a:ext>
            </a:extLst>
          </p:cNvPr>
          <p:cNvSpPr txBox="1"/>
          <p:nvPr/>
        </p:nvSpPr>
        <p:spPr>
          <a:xfrm>
            <a:off x="1065394" y="-3788933"/>
            <a:ext cx="4659123" cy="2800767"/>
          </a:xfrm>
          <a:prstGeom prst="rect">
            <a:avLst/>
          </a:prstGeom>
          <a:noFill/>
        </p:spPr>
        <p:txBody>
          <a:bodyPr wrap="square" rtlCol="0">
            <a:spAutoFit/>
          </a:bodyPr>
          <a:lstStyle/>
          <a:p>
            <a:pPr algn="ctr"/>
            <a:r>
              <a:rPr lang="en-US" sz="1600" dirty="0">
                <a:solidFill>
                  <a:schemeClr val="bg1"/>
                </a:solidFill>
                <a:latin typeface="Montserrat Light" panose="00000400000000000000" pitchFamily="2" charset="0"/>
              </a:rPr>
              <a:t>The proposed project aims to develop an AR application that can recognize and translate unknown languages to the user's native language in real-time. The application will provide a seamless and intuitive way to facilitate communication between people who speak different languages. We believe that this project has the potential to make a significant impact on global communication, and we look forward to contributing to this area of research.</a:t>
            </a:r>
          </a:p>
        </p:txBody>
      </p:sp>
      <p:sp>
        <p:nvSpPr>
          <p:cNvPr id="8" name="!!CTB" hidden="1">
            <a:extLst>
              <a:ext uri="{FF2B5EF4-FFF2-40B4-BE49-F238E27FC236}">
                <a16:creationId xmlns:a16="http://schemas.microsoft.com/office/drawing/2014/main" id="{971307C7-FAFA-114D-5943-2C139D1B4EA7}"/>
              </a:ext>
            </a:extLst>
          </p:cNvPr>
          <p:cNvSpPr/>
          <p:nvPr/>
        </p:nvSpPr>
        <p:spPr>
          <a:xfrm>
            <a:off x="4591300" y="590009"/>
            <a:ext cx="7412951" cy="936241"/>
          </a:xfrm>
          <a:prstGeom prst="roundRect">
            <a:avLst>
              <a:gd name="adj" fmla="val 50000"/>
            </a:avLst>
          </a:prstGeom>
          <a:solidFill>
            <a:schemeClr val="accent5">
              <a:lumMod val="40000"/>
              <a:lumOff val="60000"/>
              <a:alpha val="48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60DB313-BE07-844D-B4DD-6F8E625CDBC1}"/>
              </a:ext>
            </a:extLst>
          </p:cNvPr>
          <p:cNvSpPr txBox="1"/>
          <p:nvPr/>
        </p:nvSpPr>
        <p:spPr>
          <a:xfrm>
            <a:off x="2916678" y="2767280"/>
            <a:ext cx="6358643" cy="1323439"/>
          </a:xfrm>
          <a:prstGeom prst="rect">
            <a:avLst/>
          </a:prstGeom>
          <a:noFill/>
        </p:spPr>
        <p:txBody>
          <a:bodyPr wrap="square" rtlCol="0">
            <a:spAutoFit/>
          </a:bodyPr>
          <a:lstStyle/>
          <a:p>
            <a:pPr algn="ctr"/>
            <a:r>
              <a:rPr lang="en-US" sz="8000" dirty="0">
                <a:solidFill>
                  <a:schemeClr val="bg1"/>
                </a:solidFill>
                <a:latin typeface="Montserrat" panose="00000800000000000000" pitchFamily="2" charset="0"/>
              </a:rPr>
              <a:t>Thank you!</a:t>
            </a:r>
          </a:p>
        </p:txBody>
      </p:sp>
      <mc:AlternateContent xmlns:mc="http://schemas.openxmlformats.org/markup-compatibility/2006">
        <mc:Choice xmlns:am3d="http://schemas.microsoft.com/office/drawing/2017/model3d" Requires="am3d">
          <p:graphicFrame>
            <p:nvGraphicFramePr>
              <p:cNvPr id="9" name="!!S1" descr="Smiling Face With Sunglasses Emoji">
                <a:extLst>
                  <a:ext uri="{FF2B5EF4-FFF2-40B4-BE49-F238E27FC236}">
                    <a16:creationId xmlns:a16="http://schemas.microsoft.com/office/drawing/2014/main" id="{F91B69A4-38C6-F63A-80DF-A65AE20298E3}"/>
                  </a:ext>
                </a:extLst>
              </p:cNvPr>
              <p:cNvGraphicFramePr>
                <a:graphicFrameLocks noChangeAspect="1"/>
              </p:cNvGraphicFramePr>
              <p:nvPr>
                <p:extLst>
                  <p:ext uri="{D42A27DB-BD31-4B8C-83A1-F6EECF244321}">
                    <p14:modId xmlns:p14="http://schemas.microsoft.com/office/powerpoint/2010/main" val="3437386484"/>
                  </p:ext>
                </p:extLst>
              </p:nvPr>
            </p:nvGraphicFramePr>
            <p:xfrm>
              <a:off x="8166172" y="7467600"/>
              <a:ext cx="3738030" cy="3604868"/>
            </p:xfrm>
            <a:graphic>
              <a:graphicData uri="http://schemas.microsoft.com/office/drawing/2017/model3d">
                <am3d:model3d r:embed="rId2">
                  <am3d:spPr>
                    <a:xfrm>
                      <a:off x="0" y="0"/>
                      <a:ext cx="3738030" cy="3604868"/>
                    </a:xfrm>
                    <a:prstGeom prst="rect">
                      <a:avLst/>
                    </a:prstGeom>
                  </am3d:spPr>
                  <am3d:camera>
                    <am3d:pos x="0" y="0" z="78334150"/>
                    <am3d:up dx="0" dy="36000000" dz="0"/>
                    <am3d:lookAt x="0" y="0" z="0"/>
                    <am3d:perspective fov="2700000"/>
                  </am3d:camera>
                  <am3d:trans>
                    <am3d:meterPerModelUnit n="88884" d="1000000"/>
                    <am3d:preTrans dx="1832" dy="-16799170" dz="-1200816"/>
                    <am3d:scale>
                      <am3d:sx n="1000000" d="1000000"/>
                      <am3d:sy n="1000000" d="1000000"/>
                      <am3d:sz n="1000000" d="1000000"/>
                    </am3d:scale>
                    <am3d:rot ax="1162215" ay="46634" az="16394"/>
                    <am3d:postTrans dx="0" dy="0" dz="0"/>
                  </am3d:trans>
                  <am3d:raster rName="Office3DRenderer" rVer="16.0.8326">
                    <am3d:blip r:embed="rId3"/>
                  </am3d:raster>
                  <am3d:objViewport viewportSz="65914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S1" descr="Smiling Face With Sunglasses Emoji">
                <a:extLst>
                  <a:ext uri="{FF2B5EF4-FFF2-40B4-BE49-F238E27FC236}">
                    <a16:creationId xmlns:a16="http://schemas.microsoft.com/office/drawing/2014/main" id="{F91B69A4-38C6-F63A-80DF-A65AE20298E3}"/>
                  </a:ext>
                </a:extLst>
              </p:cNvPr>
              <p:cNvPicPr>
                <a:picLocks noGrp="1" noRot="1" noChangeAspect="1" noMove="1" noResize="1" noEditPoints="1" noAdjustHandles="1" noChangeArrowheads="1" noChangeShapeType="1" noCrop="1"/>
              </p:cNvPicPr>
              <p:nvPr/>
            </p:nvPicPr>
            <p:blipFill>
              <a:blip r:embed="rId3"/>
              <a:stretch>
                <a:fillRect/>
              </a:stretch>
            </p:blipFill>
            <p:spPr>
              <a:xfrm>
                <a:off x="8166172" y="7467600"/>
                <a:ext cx="3738030" cy="3604868"/>
              </a:xfrm>
              <a:prstGeom prst="rect">
                <a:avLst/>
              </a:prstGeom>
            </p:spPr>
          </p:pic>
        </mc:Fallback>
      </mc:AlternateContent>
    </p:spTree>
    <p:extLst>
      <p:ext uri="{BB962C8B-B14F-4D97-AF65-F5344CB8AC3E}">
        <p14:creationId xmlns:p14="http://schemas.microsoft.com/office/powerpoint/2010/main" val="5970293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847</TotalTime>
  <Words>1395</Words>
  <Application>Microsoft Office PowerPoint</Application>
  <PresentationFormat>Widescreen</PresentationFormat>
  <Paragraphs>80</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Montserrat Light</vt:lpstr>
      <vt:lpstr>Montserrat ExtraBold</vt:lpstr>
      <vt:lpstr>Arial</vt:lpstr>
      <vt:lpstr>Montserrat</vt:lpstr>
      <vt:lpstr>Calibri Light</vt:lpstr>
      <vt:lpstr>Calibri</vt:lpstr>
      <vt:lpstr>Office Theme</vt:lpstr>
      <vt:lpstr>Fake profile detection</vt:lpstr>
      <vt:lpstr>CONTENT</vt:lpstr>
      <vt:lpstr>CONTENT</vt:lpstr>
      <vt:lpstr>METHODOLOGY </vt:lpstr>
      <vt:lpstr>PowerPoint Presentation</vt:lpstr>
      <vt:lpstr>PROJECT OBJECTIVE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HERE</dc:title>
  <dc:creator>Guillermo</dc:creator>
  <cp:lastModifiedBy>Wasimuddin Zakirhussain Mallick</cp:lastModifiedBy>
  <cp:revision>41</cp:revision>
  <dcterms:created xsi:type="dcterms:W3CDTF">2022-05-15T08:12:49Z</dcterms:created>
  <dcterms:modified xsi:type="dcterms:W3CDTF">2023-03-05T04:54:27Z</dcterms:modified>
</cp:coreProperties>
</file>

<file path=docProps/thumbnail.jpeg>
</file>